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15" r:id="rId3"/>
    <p:sldId id="406" r:id="rId4"/>
    <p:sldId id="416" r:id="rId5"/>
    <p:sldId id="420" r:id="rId6"/>
    <p:sldId id="418" r:id="rId7"/>
    <p:sldId id="421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15"/>
            <p14:sldId id="406"/>
            <p14:sldId id="416"/>
            <p14:sldId id="420"/>
            <p14:sldId id="418"/>
            <p14:sldId id="42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1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انت</a:t>
            </a:r>
            <a:r>
              <a:rPr lang="ar-EG" sz="8000" b="1" dirty="0"/>
              <a:t> </a:t>
            </a:r>
            <a:r>
              <a:rPr lang="ar-EG" sz="8000" b="1" dirty="0" err="1"/>
              <a:t>مريحي</a:t>
            </a:r>
            <a:r>
              <a:rPr lang="ar-EG" sz="8000" b="1" dirty="0"/>
              <a:t> </a:t>
            </a:r>
            <a:r>
              <a:rPr lang="ar-EG" sz="8000" b="1" dirty="0" err="1"/>
              <a:t>انت</a:t>
            </a:r>
            <a:r>
              <a:rPr lang="ar-EG" sz="8000" b="1" dirty="0"/>
              <a:t> دوائي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62426"/>
            <a:ext cx="998219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مريحي </a:t>
            </a:r>
            <a:r>
              <a:rPr lang="ar-EG" sz="7200" b="1" dirty="0" err="1"/>
              <a:t>إنت</a:t>
            </a:r>
            <a:r>
              <a:rPr lang="ar-EG" sz="7200" b="1" dirty="0"/>
              <a:t> دوائي</a:t>
            </a:r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شفائي لكل الجروح</a:t>
            </a:r>
          </a:p>
          <a:p>
            <a:pPr algn="ctr" rtl="1"/>
            <a:r>
              <a:rPr lang="ar-EG" sz="7200" b="1" dirty="0"/>
              <a:t>عزائي </a:t>
            </a:r>
            <a:r>
              <a:rPr lang="ar-EG" sz="7200" b="1" dirty="0" err="1"/>
              <a:t>إنت</a:t>
            </a:r>
            <a:r>
              <a:rPr lang="ar-EG" sz="7200" b="1" dirty="0"/>
              <a:t> </a:t>
            </a:r>
            <a:r>
              <a:rPr lang="ar-EG" sz="7200" b="1" dirty="0" err="1"/>
              <a:t>إنت</a:t>
            </a:r>
            <a:r>
              <a:rPr lang="ar-EG" sz="7200" b="1" dirty="0"/>
              <a:t> عزائي</a:t>
            </a:r>
          </a:p>
          <a:p>
            <a:pPr algn="ctr" rtl="1"/>
            <a:r>
              <a:rPr lang="ar-EG" sz="7200" b="1" dirty="0"/>
              <a:t>وياك أفراح قلبي وروحي</a:t>
            </a: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5979"/>
            <a:ext cx="998219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الحبيب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الطبيب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راحة قلبي معاك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يسوعي وشوقي لقاك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62426"/>
            <a:ext cx="9982199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 </a:t>
            </a:r>
            <a:endParaRPr lang="ar-EG" sz="7200" b="1" dirty="0"/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راعي وأنا </a:t>
            </a:r>
            <a:r>
              <a:rPr lang="ar-EG" sz="7200" b="1" dirty="0" err="1"/>
              <a:t>باتعلم</a:t>
            </a:r>
            <a:br>
              <a:rPr lang="ar-EG" sz="7200" b="1" dirty="0"/>
            </a:br>
            <a:r>
              <a:rPr lang="ar-EG" sz="7200" b="1" dirty="0" err="1"/>
              <a:t>إنت</a:t>
            </a:r>
            <a:r>
              <a:rPr lang="ar-EG" sz="7200" b="1" dirty="0"/>
              <a:t> فرحي مهما أتألم</a:t>
            </a:r>
            <a:br>
              <a:rPr lang="ar-EG" sz="7200" b="1" dirty="0"/>
            </a:br>
            <a:r>
              <a:rPr lang="ar-EG" sz="7200" b="1" dirty="0"/>
              <a:t>سلامي </a:t>
            </a:r>
            <a:r>
              <a:rPr lang="ar-EG" sz="7200" b="1" dirty="0" err="1"/>
              <a:t>إنت</a:t>
            </a:r>
            <a:r>
              <a:rPr lang="ar-EG" sz="7200" b="1" dirty="0"/>
              <a:t> </a:t>
            </a:r>
            <a:r>
              <a:rPr lang="ar-EG" sz="7200" b="1" dirty="0" err="1"/>
              <a:t>إنت</a:t>
            </a:r>
            <a:r>
              <a:rPr lang="ar-EG" sz="7200" b="1" dirty="0"/>
              <a:t> سلامي</a:t>
            </a:r>
            <a:br>
              <a:rPr lang="ar-EG" sz="7200" b="1" dirty="0"/>
            </a:br>
            <a:r>
              <a:rPr lang="ar-EG" sz="7200" b="1" dirty="0" err="1"/>
              <a:t>وياك</a:t>
            </a:r>
            <a:r>
              <a:rPr lang="ar-EG" sz="7200" b="1" dirty="0"/>
              <a:t> </a:t>
            </a:r>
            <a:r>
              <a:rPr lang="ar-EG" sz="7200" b="1" dirty="0" err="1"/>
              <a:t>بانسى</a:t>
            </a:r>
            <a:r>
              <a:rPr lang="ar-EG" sz="7200" b="1" dirty="0"/>
              <a:t> همومي وأسلم</a:t>
            </a:r>
          </a:p>
          <a:p>
            <a:pPr algn="ctr"/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5979"/>
            <a:ext cx="998219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الحبيب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الطبيب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راحة قلبي معاك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يسوعي وشوقي لقاك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4481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62426"/>
            <a:ext cx="9982199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3- </a:t>
            </a:r>
            <a:endParaRPr lang="ar-EG" sz="7200" b="1" dirty="0"/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الهدف اللي أنا </a:t>
            </a:r>
            <a:r>
              <a:rPr lang="ar-EG" sz="7200" b="1" dirty="0" err="1"/>
              <a:t>باحيا</a:t>
            </a:r>
            <a:r>
              <a:rPr lang="ar-EG" sz="7200" b="1" dirty="0"/>
              <a:t> له</a:t>
            </a:r>
            <a:br>
              <a:rPr lang="ar-EG" sz="7200" b="1" dirty="0"/>
            </a:br>
            <a:r>
              <a:rPr lang="ar-EG" sz="7200" b="1" dirty="0" err="1"/>
              <a:t>إنت</a:t>
            </a:r>
            <a:r>
              <a:rPr lang="ar-EG" sz="7200" b="1" dirty="0"/>
              <a:t> إيماني وكل كياني</a:t>
            </a:r>
            <a:br>
              <a:rPr lang="ar-EG" sz="7200" b="1" dirty="0"/>
            </a:br>
            <a:r>
              <a:rPr lang="ar-EG" sz="7200" b="1" dirty="0"/>
              <a:t>رجائي </a:t>
            </a:r>
            <a:r>
              <a:rPr lang="ar-EG" sz="7200" b="1" dirty="0" err="1"/>
              <a:t>إنت</a:t>
            </a:r>
            <a:r>
              <a:rPr lang="ar-EG" sz="7200" b="1" dirty="0"/>
              <a:t> </a:t>
            </a:r>
            <a:r>
              <a:rPr lang="ar-EG" sz="7200" b="1" dirty="0" err="1"/>
              <a:t>إنت</a:t>
            </a:r>
            <a:r>
              <a:rPr lang="ar-EG" sz="7200" b="1" dirty="0"/>
              <a:t> رجائي</a:t>
            </a:r>
            <a:br>
              <a:rPr lang="ar-EG" sz="7200" b="1" dirty="0"/>
            </a:br>
            <a:r>
              <a:rPr lang="ar-EG" sz="7200" b="1" dirty="0"/>
              <a:t>زينة قلبي وكل جماله</a:t>
            </a: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5979"/>
            <a:ext cx="998219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الحبيب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الطبيب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راحة قلبي معاك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يسوعي وشوقي لقاك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2838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1971</TotalTime>
  <Words>118</Words>
  <Application>Microsoft Office PowerPoint</Application>
  <PresentationFormat>عرض على الشاشة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281</cp:revision>
  <dcterms:created xsi:type="dcterms:W3CDTF">2021-12-07T14:30:00Z</dcterms:created>
  <dcterms:modified xsi:type="dcterms:W3CDTF">2024-02-22T17:18:08Z</dcterms:modified>
</cp:coreProperties>
</file>