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15" r:id="rId3"/>
    <p:sldId id="406" r:id="rId4"/>
    <p:sldId id="416" r:id="rId5"/>
    <p:sldId id="417" r:id="rId6"/>
    <p:sldId id="418" r:id="rId7"/>
    <p:sldId id="419" r:id="rId8"/>
    <p:sldId id="420" r:id="rId9"/>
    <p:sldId id="421" r:id="rId10"/>
    <p:sldId id="422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5"/>
            <p14:sldId id="406"/>
            <p14:sldId id="416"/>
            <p14:sldId id="417"/>
            <p14:sldId id="418"/>
            <p14:sldId id="419"/>
            <p14:sldId id="420"/>
            <p14:sldId id="421"/>
            <p14:sldId id="4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أنت معي لو كنت ربي أبصرك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أنت معي </a:t>
            </a:r>
          </a:p>
          <a:p>
            <a:pPr algn="ctr" rtl="1"/>
            <a:r>
              <a:rPr lang="ar-EG" sz="8800" b="1" dirty="0"/>
              <a:t>لو كنت ربي أبصرك </a:t>
            </a:r>
          </a:p>
          <a:p>
            <a:pPr algn="ctr" rtl="1"/>
            <a:r>
              <a:rPr lang="ar-EG" sz="8800" b="1" dirty="0"/>
              <a:t>أنت معي </a:t>
            </a:r>
          </a:p>
          <a:p>
            <a:pPr algn="ctr" rtl="1"/>
            <a:r>
              <a:rPr lang="ar-EG" sz="8800" b="1" dirty="0"/>
              <a:t>لو كنت فيك أشعر</a:t>
            </a:r>
            <a:br>
              <a:rPr lang="ar-EG" sz="8800" b="1" dirty="0"/>
            </a:b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لكن ظلمتي سيدي </a:t>
            </a:r>
          </a:p>
          <a:p>
            <a:pPr algn="ctr" rtl="1"/>
            <a:r>
              <a:rPr lang="ar-EG" sz="8000" b="1" dirty="0"/>
              <a:t>تطوف في قلبي الردى</a:t>
            </a:r>
            <a:br>
              <a:rPr lang="ar-EG" sz="8000" b="1" dirty="0"/>
            </a:br>
            <a:r>
              <a:rPr lang="ar-EG" sz="8000" b="1" dirty="0"/>
              <a:t>تنسيني أمسي وغدي </a:t>
            </a:r>
          </a:p>
          <a:p>
            <a:pPr algn="ctr" rtl="1"/>
            <a:r>
              <a:rPr lang="ar-EG" sz="8000" b="1" dirty="0"/>
              <a:t>وبهاء وجهك تستر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1209"/>
            <a:ext cx="998219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13800" b="1" dirty="0">
                <a:solidFill>
                  <a:srgbClr val="00582A"/>
                </a:solidFill>
              </a:rPr>
              <a:t>أنت معي</a:t>
            </a: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ها وعدك معك أنا </a:t>
            </a:r>
          </a:p>
          <a:p>
            <a:pPr algn="ctr" rtl="1"/>
            <a:r>
              <a:rPr lang="ar-EG" sz="8800" b="1" dirty="0"/>
              <a:t>ها وعدك عيني عليك</a:t>
            </a:r>
            <a:br>
              <a:rPr lang="ar-EG" sz="8800" b="1" dirty="0"/>
            </a:br>
            <a:r>
              <a:rPr lang="ar-EG" sz="8800" b="1" dirty="0"/>
              <a:t>من حبك نبع الغني </a:t>
            </a:r>
          </a:p>
          <a:p>
            <a:pPr algn="ctr" rtl="1"/>
            <a:r>
              <a:rPr lang="ar-EG" sz="8800" b="1" dirty="0"/>
              <a:t>وبروحك أرجع إليك</a:t>
            </a:r>
            <a:endParaRPr lang="en-US" sz="9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فكيف أنسي وعدك </a:t>
            </a:r>
          </a:p>
          <a:p>
            <a:pPr algn="ctr" rtl="1"/>
            <a:r>
              <a:rPr lang="ar-EG" sz="8000" b="1" dirty="0"/>
              <a:t>وكيف الغي حبك</a:t>
            </a:r>
            <a:br>
              <a:rPr lang="ar-EG" sz="8000" b="1" dirty="0"/>
            </a:br>
            <a:r>
              <a:rPr lang="ar-EG" sz="8000" b="1" dirty="0"/>
              <a:t>وكيف اترك روحك </a:t>
            </a:r>
          </a:p>
          <a:p>
            <a:pPr algn="ctr" rtl="1"/>
            <a:r>
              <a:rPr lang="ar-EG" sz="8000" b="1" dirty="0"/>
              <a:t>وأضيع من بين يديك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1209"/>
            <a:ext cx="998219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13800" b="1" dirty="0">
                <a:solidFill>
                  <a:srgbClr val="00582A"/>
                </a:solidFill>
              </a:rPr>
              <a:t>أنت معي</a:t>
            </a: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97315"/>
            <a:ext cx="998219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في غربتي عمري رماد </a:t>
            </a:r>
          </a:p>
          <a:p>
            <a:pPr algn="ctr" rtl="1"/>
            <a:r>
              <a:rPr lang="ar-EG" sz="8000" b="1" dirty="0"/>
              <a:t>كم ضاع في واد سحيق</a:t>
            </a:r>
            <a:br>
              <a:rPr lang="ar-EG" sz="8000" b="1" dirty="0"/>
            </a:br>
            <a:r>
              <a:rPr lang="ar-EG" sz="8000" b="1" dirty="0"/>
              <a:t>ها صرختي القلب عاد </a:t>
            </a:r>
          </a:p>
          <a:p>
            <a:pPr algn="ctr" rtl="1"/>
            <a:r>
              <a:rPr lang="ar-EG" sz="8000" b="1" dirty="0"/>
              <a:t>أنقذه من ويل الحريق</a:t>
            </a:r>
            <a:br>
              <a:rPr lang="ar-EG" sz="80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أعدك ربي أبصر </a:t>
            </a:r>
          </a:p>
          <a:p>
            <a:pPr algn="ctr" rtl="1"/>
            <a:r>
              <a:rPr lang="ar-EG" sz="8000" b="1" dirty="0"/>
              <a:t>من ظلمتي أتحرر</a:t>
            </a:r>
            <a:br>
              <a:rPr lang="ar-EG" sz="8000" b="1" dirty="0"/>
            </a:br>
            <a:r>
              <a:rPr lang="ar-EG" sz="8000" b="1" dirty="0"/>
              <a:t>يسوع أنت تغير </a:t>
            </a:r>
          </a:p>
          <a:p>
            <a:pPr algn="ctr" rtl="1"/>
            <a:r>
              <a:rPr lang="ar-EG" sz="8000" b="1" dirty="0"/>
              <a:t>حجارة القلب العتيق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051209"/>
            <a:ext cx="998219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13800" b="1" dirty="0">
                <a:solidFill>
                  <a:srgbClr val="00582A"/>
                </a:solidFill>
              </a:rPr>
              <a:t>أنت معي</a:t>
            </a: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102</Words>
  <Application>Microsoft Office PowerPoint</Application>
  <PresentationFormat>عرض على الشاشة (4:3)</PresentationFormat>
  <Paragraphs>24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281</cp:revision>
  <dcterms:created xsi:type="dcterms:W3CDTF">2021-12-07T14:30:00Z</dcterms:created>
  <dcterms:modified xsi:type="dcterms:W3CDTF">2024-02-22T17:24:35Z</dcterms:modified>
</cp:coreProperties>
</file>