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75" r:id="rId2"/>
    <p:sldId id="415" r:id="rId3"/>
    <p:sldId id="406" r:id="rId4"/>
    <p:sldId id="416" r:id="rId5"/>
    <p:sldId id="417" r:id="rId6"/>
    <p:sldId id="418" r:id="rId7"/>
    <p:sldId id="419" r:id="rId8"/>
    <p:sldId id="420" r:id="rId9"/>
    <p:sldId id="421" r:id="rId10"/>
    <p:sldId id="422" r:id="rId11"/>
    <p:sldId id="423" r:id="rId12"/>
    <p:sldId id="424" r:id="rId13"/>
    <p:sldId id="425" r:id="rId14"/>
    <p:sldId id="426" r:id="rId15"/>
    <p:sldId id="427" r:id="rId16"/>
    <p:sldId id="293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415"/>
            <p14:sldId id="406"/>
            <p14:sldId id="416"/>
            <p14:sldId id="417"/>
            <p14:sldId id="418"/>
            <p14:sldId id="419"/>
            <p14:sldId id="420"/>
            <p14:sldId id="421"/>
            <p14:sldId id="422"/>
            <p14:sldId id="423"/>
            <p14:sldId id="424"/>
            <p14:sldId id="425"/>
            <p14:sldId id="426"/>
            <p14:sldId id="427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82A"/>
    <a:srgbClr val="001E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41" autoAdjust="0"/>
    <p:restoredTop sz="94660"/>
  </p:normalViewPr>
  <p:slideViewPr>
    <p:cSldViewPr>
      <p:cViewPr varScale="1">
        <p:scale>
          <a:sx n="60" d="100"/>
          <a:sy n="60" d="100"/>
        </p:scale>
        <p:origin x="60" y="28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2/24/2024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2/24/2024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2/24/2024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2/24/2024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2/24/2024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304800"/>
            <a:ext cx="914400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8000" b="1" dirty="0"/>
              <a:t>ترنيمة </a:t>
            </a:r>
          </a:p>
          <a:p>
            <a:pPr algn="ctr"/>
            <a:r>
              <a:rPr lang="ar-EG" sz="8000" b="1" dirty="0"/>
              <a:t>أنت هو بالحقيقة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264140"/>
            <a:ext cx="9982199" cy="73558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8800" b="1" dirty="0"/>
              <a:t>1- </a:t>
            </a:r>
            <a:endParaRPr lang="ar-EG" sz="9600" b="1" dirty="0"/>
          </a:p>
          <a:p>
            <a:pPr algn="ctr" rtl="1"/>
            <a:r>
              <a:rPr lang="ar-EG" sz="9600" b="1" dirty="0"/>
              <a:t>أنت هو </a:t>
            </a:r>
          </a:p>
          <a:p>
            <a:pPr algn="ctr" rtl="1"/>
            <a:r>
              <a:rPr lang="ar-EG" sz="9600" b="1" dirty="0"/>
              <a:t>(بالحقيقة)2 </a:t>
            </a:r>
          </a:p>
          <a:p>
            <a:pPr algn="ctr" rtl="1"/>
            <a:r>
              <a:rPr lang="ar-EG" sz="9600" b="1" dirty="0"/>
              <a:t>ملك الملوك</a:t>
            </a:r>
            <a:br>
              <a:rPr lang="ar-EG" sz="9600" b="1" dirty="0"/>
            </a:br>
            <a:endParaRPr lang="en-US" sz="9600" b="1" dirty="0"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265390"/>
            <a:ext cx="9982199" cy="88024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5400" b="1" dirty="0">
                <a:solidFill>
                  <a:srgbClr val="00582A"/>
                </a:solidFill>
              </a:rPr>
              <a:t>القرار:</a:t>
            </a:r>
          </a:p>
          <a:p>
            <a:pPr algn="ctr" rtl="1"/>
            <a:r>
              <a:rPr lang="ar-EG" sz="8000" b="1" dirty="0">
                <a:solidFill>
                  <a:srgbClr val="00582A"/>
                </a:solidFill>
              </a:rPr>
              <a:t>نسبحك إلى الأبد </a:t>
            </a:r>
          </a:p>
          <a:p>
            <a:pPr algn="ctr" rtl="1"/>
            <a:r>
              <a:rPr lang="ar-EG" sz="8000" b="1" dirty="0">
                <a:solidFill>
                  <a:srgbClr val="00582A"/>
                </a:solidFill>
              </a:rPr>
              <a:t>نخدمك إلى الأبد</a:t>
            </a:r>
            <a:br>
              <a:rPr lang="ar-EG" sz="8000" b="1" dirty="0">
                <a:solidFill>
                  <a:srgbClr val="00582A"/>
                </a:solidFill>
              </a:rPr>
            </a:br>
            <a:r>
              <a:rPr lang="ar-EG" sz="8000" b="1" dirty="0">
                <a:solidFill>
                  <a:srgbClr val="00582A"/>
                </a:solidFill>
              </a:rPr>
              <a:t>نسجد </a:t>
            </a:r>
            <a:r>
              <a:rPr lang="ar-EG" sz="8000" b="1" dirty="0" err="1">
                <a:solidFill>
                  <a:srgbClr val="00582A"/>
                </a:solidFill>
              </a:rPr>
              <a:t>لك</a:t>
            </a:r>
            <a:r>
              <a:rPr lang="ar-EG" sz="8000" b="1" dirty="0">
                <a:solidFill>
                  <a:srgbClr val="00582A"/>
                </a:solidFill>
              </a:rPr>
              <a:t> إلى الأبد </a:t>
            </a:r>
          </a:p>
          <a:p>
            <a:pPr algn="ctr" rtl="1"/>
            <a:r>
              <a:rPr lang="ar-EG" sz="8000" b="1" dirty="0" err="1">
                <a:solidFill>
                  <a:srgbClr val="00582A"/>
                </a:solidFill>
              </a:rPr>
              <a:t>ياربنا</a:t>
            </a:r>
            <a:r>
              <a:rPr lang="ar-EG" sz="8000" b="1" dirty="0">
                <a:solidFill>
                  <a:srgbClr val="00582A"/>
                </a:solidFill>
              </a:rPr>
              <a:t> يسوع</a:t>
            </a:r>
            <a:br>
              <a:rPr lang="ar-EG" sz="8000" b="1" dirty="0">
                <a:solidFill>
                  <a:srgbClr val="00582A"/>
                </a:solidFill>
              </a:rPr>
            </a:br>
            <a:br>
              <a:rPr lang="ar-EG" sz="8800" b="1" dirty="0">
                <a:solidFill>
                  <a:srgbClr val="00582A"/>
                </a:solidFill>
              </a:rPr>
            </a:br>
            <a:endParaRPr lang="en-US" sz="8800" b="1" dirty="0">
              <a:solidFill>
                <a:srgbClr val="00582A"/>
              </a:solidFill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264140"/>
            <a:ext cx="9982199" cy="73558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8800" b="1" dirty="0"/>
              <a:t>2- </a:t>
            </a:r>
            <a:endParaRPr lang="ar-EG" sz="9600" b="1" dirty="0"/>
          </a:p>
          <a:p>
            <a:pPr algn="ctr" rtl="1"/>
            <a:r>
              <a:rPr lang="ar-EG" sz="9600" b="1" dirty="0"/>
              <a:t>أنت هو </a:t>
            </a:r>
          </a:p>
          <a:p>
            <a:pPr algn="ctr" rtl="1"/>
            <a:r>
              <a:rPr lang="ar-EG" sz="9600" b="1" dirty="0"/>
              <a:t>(بالحقيقة)2 </a:t>
            </a:r>
          </a:p>
          <a:p>
            <a:pPr algn="ctr" rtl="1"/>
            <a:r>
              <a:rPr lang="ar-EG" sz="9600" b="1" dirty="0"/>
              <a:t>ملك الدهور </a:t>
            </a:r>
            <a:br>
              <a:rPr lang="ar-EG" sz="9600" b="1" dirty="0"/>
            </a:br>
            <a:endParaRPr lang="en-US" sz="9600" b="1" dirty="0"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265390"/>
            <a:ext cx="9982199" cy="88024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5400" b="1" dirty="0">
                <a:solidFill>
                  <a:srgbClr val="00582A"/>
                </a:solidFill>
              </a:rPr>
              <a:t>القرار:</a:t>
            </a:r>
          </a:p>
          <a:p>
            <a:pPr algn="ctr" rtl="1"/>
            <a:r>
              <a:rPr lang="ar-EG" sz="8000" b="1" dirty="0">
                <a:solidFill>
                  <a:srgbClr val="00582A"/>
                </a:solidFill>
              </a:rPr>
              <a:t>نسبحك إلى الأبد </a:t>
            </a:r>
          </a:p>
          <a:p>
            <a:pPr algn="ctr" rtl="1"/>
            <a:r>
              <a:rPr lang="ar-EG" sz="8000" b="1" dirty="0">
                <a:solidFill>
                  <a:srgbClr val="00582A"/>
                </a:solidFill>
              </a:rPr>
              <a:t>نخدمك إلى الأبد</a:t>
            </a:r>
            <a:br>
              <a:rPr lang="ar-EG" sz="8000" b="1" dirty="0">
                <a:solidFill>
                  <a:srgbClr val="00582A"/>
                </a:solidFill>
              </a:rPr>
            </a:br>
            <a:r>
              <a:rPr lang="ar-EG" sz="8000" b="1" dirty="0">
                <a:solidFill>
                  <a:srgbClr val="00582A"/>
                </a:solidFill>
              </a:rPr>
              <a:t>نسجد </a:t>
            </a:r>
            <a:r>
              <a:rPr lang="ar-EG" sz="8000" b="1" dirty="0" err="1">
                <a:solidFill>
                  <a:srgbClr val="00582A"/>
                </a:solidFill>
              </a:rPr>
              <a:t>لك</a:t>
            </a:r>
            <a:r>
              <a:rPr lang="ar-EG" sz="8000" b="1" dirty="0">
                <a:solidFill>
                  <a:srgbClr val="00582A"/>
                </a:solidFill>
              </a:rPr>
              <a:t> إلى الأبد </a:t>
            </a:r>
          </a:p>
          <a:p>
            <a:pPr algn="ctr" rtl="1"/>
            <a:r>
              <a:rPr lang="ar-EG" sz="8000" b="1" dirty="0" err="1">
                <a:solidFill>
                  <a:srgbClr val="00582A"/>
                </a:solidFill>
              </a:rPr>
              <a:t>ياربنا</a:t>
            </a:r>
            <a:r>
              <a:rPr lang="ar-EG" sz="8000" b="1" dirty="0">
                <a:solidFill>
                  <a:srgbClr val="00582A"/>
                </a:solidFill>
              </a:rPr>
              <a:t> يسوع</a:t>
            </a:r>
            <a:br>
              <a:rPr lang="ar-EG" sz="8000" b="1" dirty="0">
                <a:solidFill>
                  <a:srgbClr val="00582A"/>
                </a:solidFill>
              </a:rPr>
            </a:br>
            <a:br>
              <a:rPr lang="ar-EG" sz="8800" b="1" dirty="0">
                <a:solidFill>
                  <a:srgbClr val="00582A"/>
                </a:solidFill>
              </a:rPr>
            </a:br>
            <a:endParaRPr lang="en-US" sz="8800" b="1" dirty="0">
              <a:solidFill>
                <a:srgbClr val="00582A"/>
              </a:solidFill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264140"/>
            <a:ext cx="9982199" cy="58785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8800" b="1" dirty="0"/>
              <a:t>3- </a:t>
            </a:r>
            <a:endParaRPr lang="ar-EG" sz="9600" b="1" dirty="0"/>
          </a:p>
          <a:p>
            <a:pPr algn="ctr" rtl="1"/>
            <a:r>
              <a:rPr lang="ar-EG" sz="9600" b="1" dirty="0"/>
              <a:t>أنت هو </a:t>
            </a:r>
          </a:p>
          <a:p>
            <a:pPr algn="ctr" rtl="1"/>
            <a:r>
              <a:rPr lang="ar-EG" sz="9600" b="1" dirty="0"/>
              <a:t>(بالحقيقة)2 </a:t>
            </a:r>
          </a:p>
          <a:p>
            <a:pPr algn="ctr" rtl="1"/>
            <a:r>
              <a:rPr lang="ar-EG" sz="9600" b="1" dirty="0"/>
              <a:t>ملك البر</a:t>
            </a:r>
            <a:endParaRPr lang="en-US" sz="9600" b="1" dirty="0"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265390"/>
            <a:ext cx="9982199" cy="88024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5400" b="1" dirty="0">
                <a:solidFill>
                  <a:srgbClr val="00582A"/>
                </a:solidFill>
              </a:rPr>
              <a:t>القرار:</a:t>
            </a:r>
          </a:p>
          <a:p>
            <a:pPr algn="ctr" rtl="1"/>
            <a:r>
              <a:rPr lang="ar-EG" sz="8000" b="1" dirty="0">
                <a:solidFill>
                  <a:srgbClr val="00582A"/>
                </a:solidFill>
              </a:rPr>
              <a:t>نسبحك إلى الأبد </a:t>
            </a:r>
          </a:p>
          <a:p>
            <a:pPr algn="ctr" rtl="1"/>
            <a:r>
              <a:rPr lang="ar-EG" sz="8000" b="1" dirty="0">
                <a:solidFill>
                  <a:srgbClr val="00582A"/>
                </a:solidFill>
              </a:rPr>
              <a:t>نخدمك إلى الأبد</a:t>
            </a:r>
            <a:br>
              <a:rPr lang="ar-EG" sz="8000" b="1" dirty="0">
                <a:solidFill>
                  <a:srgbClr val="00582A"/>
                </a:solidFill>
              </a:rPr>
            </a:br>
            <a:r>
              <a:rPr lang="ar-EG" sz="8000" b="1" dirty="0">
                <a:solidFill>
                  <a:srgbClr val="00582A"/>
                </a:solidFill>
              </a:rPr>
              <a:t>نسجد </a:t>
            </a:r>
            <a:r>
              <a:rPr lang="ar-EG" sz="8000" b="1" dirty="0" err="1">
                <a:solidFill>
                  <a:srgbClr val="00582A"/>
                </a:solidFill>
              </a:rPr>
              <a:t>لك</a:t>
            </a:r>
            <a:r>
              <a:rPr lang="ar-EG" sz="8000" b="1" dirty="0">
                <a:solidFill>
                  <a:srgbClr val="00582A"/>
                </a:solidFill>
              </a:rPr>
              <a:t> إلى الأبد </a:t>
            </a:r>
          </a:p>
          <a:p>
            <a:pPr algn="ctr" rtl="1"/>
            <a:r>
              <a:rPr lang="ar-EG" sz="8000" b="1" dirty="0" err="1">
                <a:solidFill>
                  <a:srgbClr val="00582A"/>
                </a:solidFill>
              </a:rPr>
              <a:t>ياربنا</a:t>
            </a:r>
            <a:r>
              <a:rPr lang="ar-EG" sz="8000" b="1" dirty="0">
                <a:solidFill>
                  <a:srgbClr val="00582A"/>
                </a:solidFill>
              </a:rPr>
              <a:t> يسوع</a:t>
            </a:r>
            <a:br>
              <a:rPr lang="ar-EG" sz="8000" b="1" dirty="0">
                <a:solidFill>
                  <a:srgbClr val="00582A"/>
                </a:solidFill>
              </a:rPr>
            </a:br>
            <a:br>
              <a:rPr lang="ar-EG" sz="8800" b="1" dirty="0">
                <a:solidFill>
                  <a:srgbClr val="00582A"/>
                </a:solidFill>
              </a:rPr>
            </a:br>
            <a:endParaRPr lang="en-US" sz="8800" b="1" dirty="0">
              <a:solidFill>
                <a:srgbClr val="00582A"/>
              </a:solidFill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152400"/>
            <a:ext cx="9982199" cy="73558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8800" b="1" dirty="0"/>
              <a:t>4- </a:t>
            </a:r>
            <a:endParaRPr lang="ar-EG" sz="9600" b="1" dirty="0"/>
          </a:p>
          <a:p>
            <a:pPr algn="ctr" rtl="1"/>
            <a:r>
              <a:rPr lang="ar-EG" sz="9600" b="1" dirty="0"/>
              <a:t>أنت هو </a:t>
            </a:r>
          </a:p>
          <a:p>
            <a:pPr algn="ctr" rtl="1"/>
            <a:r>
              <a:rPr lang="ar-EG" sz="9600" b="1" dirty="0"/>
              <a:t>(بالحقيقة)2 </a:t>
            </a:r>
          </a:p>
          <a:p>
            <a:pPr algn="ctr" rtl="1"/>
            <a:r>
              <a:rPr lang="ar-EG" sz="9600" b="1" dirty="0"/>
              <a:t>ملك القديسين </a:t>
            </a:r>
            <a:br>
              <a:rPr lang="ar-EG" sz="9600" b="1" dirty="0"/>
            </a:br>
            <a:endParaRPr lang="en-US" sz="9600" b="1" dirty="0"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265390"/>
            <a:ext cx="9982199" cy="88024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5400" b="1" dirty="0">
                <a:solidFill>
                  <a:srgbClr val="00582A"/>
                </a:solidFill>
              </a:rPr>
              <a:t>القرار:</a:t>
            </a:r>
          </a:p>
          <a:p>
            <a:pPr algn="ctr" rtl="1"/>
            <a:r>
              <a:rPr lang="ar-EG" sz="8000" b="1" dirty="0">
                <a:solidFill>
                  <a:srgbClr val="00582A"/>
                </a:solidFill>
              </a:rPr>
              <a:t>نسبحك إلى الأبد </a:t>
            </a:r>
          </a:p>
          <a:p>
            <a:pPr algn="ctr" rtl="1"/>
            <a:r>
              <a:rPr lang="ar-EG" sz="8000" b="1" dirty="0">
                <a:solidFill>
                  <a:srgbClr val="00582A"/>
                </a:solidFill>
              </a:rPr>
              <a:t>نخدمك إلى الأبد</a:t>
            </a:r>
            <a:br>
              <a:rPr lang="ar-EG" sz="8000" b="1" dirty="0">
                <a:solidFill>
                  <a:srgbClr val="00582A"/>
                </a:solidFill>
              </a:rPr>
            </a:br>
            <a:r>
              <a:rPr lang="ar-EG" sz="8000" b="1" dirty="0">
                <a:solidFill>
                  <a:srgbClr val="00582A"/>
                </a:solidFill>
              </a:rPr>
              <a:t>نسجد </a:t>
            </a:r>
            <a:r>
              <a:rPr lang="ar-EG" sz="8000" b="1" dirty="0" err="1">
                <a:solidFill>
                  <a:srgbClr val="00582A"/>
                </a:solidFill>
              </a:rPr>
              <a:t>لك</a:t>
            </a:r>
            <a:r>
              <a:rPr lang="ar-EG" sz="8000" b="1" dirty="0">
                <a:solidFill>
                  <a:srgbClr val="00582A"/>
                </a:solidFill>
              </a:rPr>
              <a:t> إلى الأبد </a:t>
            </a:r>
          </a:p>
          <a:p>
            <a:pPr algn="ctr" rtl="1"/>
            <a:r>
              <a:rPr lang="ar-EG" sz="8000" b="1" dirty="0" err="1">
                <a:solidFill>
                  <a:srgbClr val="00582A"/>
                </a:solidFill>
              </a:rPr>
              <a:t>ياربنا</a:t>
            </a:r>
            <a:r>
              <a:rPr lang="ar-EG" sz="8000" b="1" dirty="0">
                <a:solidFill>
                  <a:srgbClr val="00582A"/>
                </a:solidFill>
              </a:rPr>
              <a:t> يسوع</a:t>
            </a:r>
            <a:br>
              <a:rPr lang="ar-EG" sz="8000" b="1" dirty="0">
                <a:solidFill>
                  <a:srgbClr val="00582A"/>
                </a:solidFill>
              </a:rPr>
            </a:br>
            <a:br>
              <a:rPr lang="ar-EG" sz="8800" b="1" dirty="0">
                <a:solidFill>
                  <a:srgbClr val="00582A"/>
                </a:solidFill>
              </a:rPr>
            </a:br>
            <a:endParaRPr lang="en-US" sz="8800" b="1" dirty="0">
              <a:solidFill>
                <a:srgbClr val="00582A"/>
              </a:solidFill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264140"/>
            <a:ext cx="9982199" cy="73558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8800" b="1" dirty="0"/>
              <a:t>5- </a:t>
            </a:r>
            <a:endParaRPr lang="ar-EG" sz="9600" b="1" dirty="0"/>
          </a:p>
          <a:p>
            <a:pPr algn="ctr" rtl="1"/>
            <a:r>
              <a:rPr lang="ar-EG" sz="9600" b="1" dirty="0"/>
              <a:t>أنت هو </a:t>
            </a:r>
          </a:p>
          <a:p>
            <a:pPr algn="ctr" rtl="1"/>
            <a:r>
              <a:rPr lang="ar-EG" sz="9600" b="1" dirty="0"/>
              <a:t>(بالحقيقة)2 </a:t>
            </a:r>
          </a:p>
          <a:p>
            <a:pPr algn="ctr" rtl="1"/>
            <a:r>
              <a:rPr lang="ar-EG" sz="9600" b="1" dirty="0"/>
              <a:t>ملك أبدي </a:t>
            </a:r>
            <a:br>
              <a:rPr lang="ar-EG" sz="9600" b="1" dirty="0"/>
            </a:br>
            <a:endParaRPr lang="en-US" sz="9600" b="1" dirty="0"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265390"/>
            <a:ext cx="9982199" cy="88024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5400" b="1" dirty="0">
                <a:solidFill>
                  <a:srgbClr val="00582A"/>
                </a:solidFill>
              </a:rPr>
              <a:t>القرار:</a:t>
            </a:r>
          </a:p>
          <a:p>
            <a:pPr algn="ctr" rtl="1"/>
            <a:r>
              <a:rPr lang="ar-EG" sz="8000" b="1" dirty="0">
                <a:solidFill>
                  <a:srgbClr val="00582A"/>
                </a:solidFill>
              </a:rPr>
              <a:t>نسبحك إلى الأبد </a:t>
            </a:r>
          </a:p>
          <a:p>
            <a:pPr algn="ctr" rtl="1"/>
            <a:r>
              <a:rPr lang="ar-EG" sz="8000" b="1" dirty="0">
                <a:solidFill>
                  <a:srgbClr val="00582A"/>
                </a:solidFill>
              </a:rPr>
              <a:t>نخدمك إلى الأبد</a:t>
            </a:r>
            <a:br>
              <a:rPr lang="ar-EG" sz="8000" b="1" dirty="0">
                <a:solidFill>
                  <a:srgbClr val="00582A"/>
                </a:solidFill>
              </a:rPr>
            </a:br>
            <a:r>
              <a:rPr lang="ar-EG" sz="8000" b="1" dirty="0">
                <a:solidFill>
                  <a:srgbClr val="00582A"/>
                </a:solidFill>
              </a:rPr>
              <a:t>نسجد </a:t>
            </a:r>
            <a:r>
              <a:rPr lang="ar-EG" sz="8000" b="1" dirty="0" err="1">
                <a:solidFill>
                  <a:srgbClr val="00582A"/>
                </a:solidFill>
              </a:rPr>
              <a:t>لك</a:t>
            </a:r>
            <a:r>
              <a:rPr lang="ar-EG" sz="8000" b="1" dirty="0">
                <a:solidFill>
                  <a:srgbClr val="00582A"/>
                </a:solidFill>
              </a:rPr>
              <a:t> إلى الأبد </a:t>
            </a:r>
          </a:p>
          <a:p>
            <a:pPr algn="ctr" rtl="1"/>
            <a:r>
              <a:rPr lang="ar-EG" sz="8000" b="1" dirty="0" err="1">
                <a:solidFill>
                  <a:srgbClr val="00582A"/>
                </a:solidFill>
              </a:rPr>
              <a:t>ياربنا</a:t>
            </a:r>
            <a:r>
              <a:rPr lang="ar-EG" sz="8000" b="1" dirty="0">
                <a:solidFill>
                  <a:srgbClr val="00582A"/>
                </a:solidFill>
              </a:rPr>
              <a:t> يسوع</a:t>
            </a:r>
            <a:br>
              <a:rPr lang="ar-EG" sz="8000" b="1" dirty="0">
                <a:solidFill>
                  <a:srgbClr val="00582A"/>
                </a:solidFill>
              </a:rPr>
            </a:br>
            <a:br>
              <a:rPr lang="ar-EG" sz="8800" b="1" dirty="0">
                <a:solidFill>
                  <a:srgbClr val="00582A"/>
                </a:solidFill>
              </a:rPr>
            </a:br>
            <a:endParaRPr lang="en-US" sz="8800" b="1" dirty="0">
              <a:solidFill>
                <a:srgbClr val="00582A"/>
              </a:solidFill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264140"/>
            <a:ext cx="9982199" cy="73558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8800" b="1" dirty="0"/>
              <a:t>6- </a:t>
            </a:r>
            <a:endParaRPr lang="ar-EG" sz="9600" b="1" dirty="0"/>
          </a:p>
          <a:p>
            <a:pPr algn="ctr" rtl="1"/>
            <a:r>
              <a:rPr lang="ar-EG" sz="9600" b="1" dirty="0"/>
              <a:t>أنت هو </a:t>
            </a:r>
          </a:p>
          <a:p>
            <a:pPr algn="ctr" rtl="1"/>
            <a:r>
              <a:rPr lang="ar-EG" sz="9600" b="1" dirty="0"/>
              <a:t>(بالحقيقة)2 </a:t>
            </a:r>
          </a:p>
          <a:p>
            <a:pPr algn="ctr" rtl="1"/>
            <a:r>
              <a:rPr lang="ar-EG" sz="9600" b="1" dirty="0"/>
              <a:t>ملك المجد </a:t>
            </a:r>
            <a:br>
              <a:rPr lang="ar-EG" sz="9600" b="1" dirty="0"/>
            </a:br>
            <a:endParaRPr lang="en-US" sz="9600" b="1" dirty="0"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265390"/>
            <a:ext cx="9982199" cy="88024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5400" b="1" dirty="0">
                <a:solidFill>
                  <a:srgbClr val="00582A"/>
                </a:solidFill>
              </a:rPr>
              <a:t>القرار:</a:t>
            </a:r>
          </a:p>
          <a:p>
            <a:pPr algn="ctr" rtl="1"/>
            <a:r>
              <a:rPr lang="ar-EG" sz="8000" b="1" dirty="0">
                <a:solidFill>
                  <a:srgbClr val="00582A"/>
                </a:solidFill>
              </a:rPr>
              <a:t>نسبحك إلى الأبد </a:t>
            </a:r>
          </a:p>
          <a:p>
            <a:pPr algn="ctr" rtl="1"/>
            <a:r>
              <a:rPr lang="ar-EG" sz="8000" b="1" dirty="0">
                <a:solidFill>
                  <a:srgbClr val="00582A"/>
                </a:solidFill>
              </a:rPr>
              <a:t>نخدمك إلى الأبد</a:t>
            </a:r>
            <a:br>
              <a:rPr lang="ar-EG" sz="8000" b="1" dirty="0">
                <a:solidFill>
                  <a:srgbClr val="00582A"/>
                </a:solidFill>
              </a:rPr>
            </a:br>
            <a:r>
              <a:rPr lang="ar-EG" sz="8000" b="1" dirty="0">
                <a:solidFill>
                  <a:srgbClr val="00582A"/>
                </a:solidFill>
              </a:rPr>
              <a:t>نسجد </a:t>
            </a:r>
            <a:r>
              <a:rPr lang="ar-EG" sz="8000" b="1" dirty="0" err="1">
                <a:solidFill>
                  <a:srgbClr val="00582A"/>
                </a:solidFill>
              </a:rPr>
              <a:t>لك</a:t>
            </a:r>
            <a:r>
              <a:rPr lang="ar-EG" sz="8000" b="1" dirty="0">
                <a:solidFill>
                  <a:srgbClr val="00582A"/>
                </a:solidFill>
              </a:rPr>
              <a:t> إلى الأبد </a:t>
            </a:r>
          </a:p>
          <a:p>
            <a:pPr algn="ctr" rtl="1"/>
            <a:r>
              <a:rPr lang="ar-EG" sz="8000" b="1" dirty="0" err="1">
                <a:solidFill>
                  <a:srgbClr val="00582A"/>
                </a:solidFill>
              </a:rPr>
              <a:t>ياربنا</a:t>
            </a:r>
            <a:r>
              <a:rPr lang="ar-EG" sz="8000" b="1" dirty="0">
                <a:solidFill>
                  <a:srgbClr val="00582A"/>
                </a:solidFill>
              </a:rPr>
              <a:t> يسوع</a:t>
            </a:r>
            <a:br>
              <a:rPr lang="ar-EG" sz="8000" b="1" dirty="0">
                <a:solidFill>
                  <a:srgbClr val="00582A"/>
                </a:solidFill>
              </a:rPr>
            </a:br>
            <a:br>
              <a:rPr lang="ar-EG" sz="8800" b="1" dirty="0">
                <a:solidFill>
                  <a:srgbClr val="00582A"/>
                </a:solidFill>
              </a:rPr>
            </a:br>
            <a:endParaRPr lang="en-US" sz="8800" b="1" dirty="0">
              <a:solidFill>
                <a:srgbClr val="00582A"/>
              </a:solidFill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264140"/>
            <a:ext cx="9982199" cy="73558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8800" b="1"/>
              <a:t>7- </a:t>
            </a:r>
            <a:endParaRPr lang="ar-EG" sz="9600" b="1" dirty="0"/>
          </a:p>
          <a:p>
            <a:pPr algn="ctr" rtl="1"/>
            <a:r>
              <a:rPr lang="ar-EG" sz="9600" b="1" dirty="0"/>
              <a:t>أنت هو </a:t>
            </a:r>
          </a:p>
          <a:p>
            <a:pPr algn="ctr" rtl="1"/>
            <a:r>
              <a:rPr lang="ar-EG" sz="9600" b="1" dirty="0"/>
              <a:t>(بالحقيقة)2 </a:t>
            </a:r>
          </a:p>
          <a:p>
            <a:pPr algn="ctr" rtl="1"/>
            <a:r>
              <a:rPr lang="ar-EG" sz="9600" b="1" dirty="0"/>
              <a:t>ملك السماء </a:t>
            </a:r>
            <a:br>
              <a:rPr lang="ar-EG" sz="9600" b="1" dirty="0"/>
            </a:br>
            <a:endParaRPr lang="en-US" sz="9600" b="1" dirty="0"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265390"/>
            <a:ext cx="9982199" cy="88024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5400" b="1" dirty="0">
                <a:solidFill>
                  <a:srgbClr val="00582A"/>
                </a:solidFill>
              </a:rPr>
              <a:t>القرار:</a:t>
            </a:r>
          </a:p>
          <a:p>
            <a:pPr algn="ctr" rtl="1"/>
            <a:r>
              <a:rPr lang="ar-EG" sz="8000" b="1" dirty="0">
                <a:solidFill>
                  <a:srgbClr val="00582A"/>
                </a:solidFill>
              </a:rPr>
              <a:t>نسبحك إلى الأبد </a:t>
            </a:r>
          </a:p>
          <a:p>
            <a:pPr algn="ctr" rtl="1"/>
            <a:r>
              <a:rPr lang="ar-EG" sz="8000" b="1" dirty="0">
                <a:solidFill>
                  <a:srgbClr val="00582A"/>
                </a:solidFill>
              </a:rPr>
              <a:t>نخدمك إلى الأبد</a:t>
            </a:r>
            <a:br>
              <a:rPr lang="ar-EG" sz="8000" b="1" dirty="0">
                <a:solidFill>
                  <a:srgbClr val="00582A"/>
                </a:solidFill>
              </a:rPr>
            </a:br>
            <a:r>
              <a:rPr lang="ar-EG" sz="8000" b="1" dirty="0">
                <a:solidFill>
                  <a:srgbClr val="00582A"/>
                </a:solidFill>
              </a:rPr>
              <a:t>نسجد </a:t>
            </a:r>
            <a:r>
              <a:rPr lang="ar-EG" sz="8000" b="1" dirty="0" err="1">
                <a:solidFill>
                  <a:srgbClr val="00582A"/>
                </a:solidFill>
              </a:rPr>
              <a:t>لك</a:t>
            </a:r>
            <a:r>
              <a:rPr lang="ar-EG" sz="8000" b="1" dirty="0">
                <a:solidFill>
                  <a:srgbClr val="00582A"/>
                </a:solidFill>
              </a:rPr>
              <a:t> إلى الأبد </a:t>
            </a:r>
          </a:p>
          <a:p>
            <a:pPr algn="ctr" rtl="1"/>
            <a:r>
              <a:rPr lang="ar-EG" sz="8000" b="1" dirty="0" err="1">
                <a:solidFill>
                  <a:srgbClr val="00582A"/>
                </a:solidFill>
              </a:rPr>
              <a:t>ياربنا</a:t>
            </a:r>
            <a:r>
              <a:rPr lang="ar-EG" sz="8000" b="1" dirty="0">
                <a:solidFill>
                  <a:srgbClr val="00582A"/>
                </a:solidFill>
              </a:rPr>
              <a:t> يسوع</a:t>
            </a:r>
            <a:br>
              <a:rPr lang="ar-EG" sz="8000" b="1" dirty="0">
                <a:solidFill>
                  <a:srgbClr val="00582A"/>
                </a:solidFill>
              </a:rPr>
            </a:br>
            <a:br>
              <a:rPr lang="ar-EG" sz="8800" b="1" dirty="0">
                <a:solidFill>
                  <a:srgbClr val="00582A"/>
                </a:solidFill>
              </a:rPr>
            </a:br>
            <a:endParaRPr lang="en-US" sz="8800" b="1" dirty="0">
              <a:solidFill>
                <a:srgbClr val="00582A"/>
              </a:solidFill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1970</TotalTime>
  <Words>192</Words>
  <Application>Microsoft Office PowerPoint</Application>
  <PresentationFormat>عرض على الشاشة (4:3)</PresentationFormat>
  <Paragraphs>58</Paragraphs>
  <Slides>16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16</vt:i4>
      </vt:variant>
    </vt:vector>
  </HeadingPairs>
  <TitlesOfParts>
    <vt:vector size="20" baseType="lpstr">
      <vt:lpstr>Arial</vt:lpstr>
      <vt:lpstr>Calibri</vt:lpstr>
      <vt:lpstr>Times New Roman (Arabic)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adam</cp:lastModifiedBy>
  <cp:revision>282</cp:revision>
  <dcterms:created xsi:type="dcterms:W3CDTF">2021-12-07T14:30:00Z</dcterms:created>
  <dcterms:modified xsi:type="dcterms:W3CDTF">2024-02-24T08:46:05Z</dcterms:modified>
</cp:coreProperties>
</file>