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75" r:id="rId2"/>
    <p:sldId id="415" r:id="rId3"/>
    <p:sldId id="421" r:id="rId4"/>
    <p:sldId id="406" r:id="rId5"/>
    <p:sldId id="422" r:id="rId6"/>
    <p:sldId id="423" r:id="rId7"/>
    <p:sldId id="417" r:id="rId8"/>
    <p:sldId id="424" r:id="rId9"/>
    <p:sldId id="425" r:id="rId10"/>
    <p:sldId id="419" r:id="rId11"/>
    <p:sldId id="426" r:id="rId12"/>
    <p:sldId id="427" r:id="rId13"/>
    <p:sldId id="293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15"/>
            <p14:sldId id="421"/>
            <p14:sldId id="406"/>
            <p14:sldId id="422"/>
            <p14:sldId id="423"/>
            <p14:sldId id="417"/>
            <p14:sldId id="424"/>
            <p14:sldId id="425"/>
            <p14:sldId id="419"/>
            <p14:sldId id="426"/>
            <p14:sldId id="427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E0E"/>
    <a:srgbClr val="0058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60" d="100"/>
          <a:sy n="60" d="100"/>
        </p:scale>
        <p:origin x="60" y="228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2/24/2024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2/24/2024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ترنيمة </a:t>
            </a:r>
          </a:p>
          <a:p>
            <a:pPr algn="ctr"/>
            <a:r>
              <a:rPr lang="ar-EG" sz="8000" b="1" dirty="0" err="1"/>
              <a:t>إنـت</a:t>
            </a:r>
            <a:r>
              <a:rPr lang="ar-EG" sz="8000" b="1" dirty="0"/>
              <a:t> وحـدك حبيبـي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844689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SA" sz="7200" b="1" dirty="0" err="1">
                <a:solidFill>
                  <a:srgbClr val="00582A"/>
                </a:solidFill>
              </a:rPr>
              <a:t>إنـت</a:t>
            </a:r>
            <a:r>
              <a:rPr lang="ar-SA" sz="7200" b="1" dirty="0">
                <a:solidFill>
                  <a:srgbClr val="00582A"/>
                </a:solidFill>
              </a:rPr>
              <a:t> وحـدك حبيبـي</a:t>
            </a:r>
            <a:br>
              <a:rPr lang="en-US" sz="7200" b="1" dirty="0">
                <a:solidFill>
                  <a:srgbClr val="00582A"/>
                </a:solidFill>
              </a:rPr>
            </a:br>
            <a:r>
              <a:rPr lang="ar-SA" sz="7200" b="1" dirty="0">
                <a:solidFill>
                  <a:srgbClr val="00582A"/>
                </a:solidFill>
              </a:rPr>
              <a:t> </a:t>
            </a:r>
            <a:r>
              <a:rPr lang="ar-SA" sz="7200" b="1" dirty="0" err="1">
                <a:solidFill>
                  <a:srgbClr val="00582A"/>
                </a:solidFill>
              </a:rPr>
              <a:t>إنـت</a:t>
            </a:r>
            <a:r>
              <a:rPr lang="ar-SA" sz="7200" b="1" dirty="0">
                <a:solidFill>
                  <a:srgbClr val="00582A"/>
                </a:solidFill>
              </a:rPr>
              <a:t> وحـدك نصيبـي</a:t>
            </a:r>
            <a:br>
              <a:rPr lang="en-US" sz="7200" b="1" dirty="0">
                <a:solidFill>
                  <a:srgbClr val="00582A"/>
                </a:solidFill>
              </a:rPr>
            </a:br>
            <a:r>
              <a:rPr lang="ar-SA" sz="7200" b="1" dirty="0">
                <a:solidFill>
                  <a:srgbClr val="00582A"/>
                </a:solidFill>
              </a:rPr>
              <a:t> </a:t>
            </a:r>
            <a:r>
              <a:rPr lang="ar-SA" sz="7200" b="1" dirty="0" err="1">
                <a:solidFill>
                  <a:srgbClr val="00582A"/>
                </a:solidFill>
              </a:rPr>
              <a:t>ميـن</a:t>
            </a:r>
            <a:r>
              <a:rPr lang="ar-SA" sz="7200" b="1" dirty="0">
                <a:solidFill>
                  <a:srgbClr val="00582A"/>
                </a:solidFill>
              </a:rPr>
              <a:t> يعـزينـي فـي </a:t>
            </a:r>
            <a:r>
              <a:rPr lang="ar-SA" sz="7200" b="1" dirty="0" err="1">
                <a:solidFill>
                  <a:srgbClr val="00582A"/>
                </a:solidFill>
              </a:rPr>
              <a:t>الغـُربـه</a:t>
            </a:r>
            <a:endParaRPr lang="ar-EG" sz="7200" b="1" dirty="0">
              <a:solidFill>
                <a:srgbClr val="00582A"/>
              </a:solidFill>
            </a:endParaRPr>
          </a:p>
          <a:p>
            <a:pPr algn="ctr" rtl="1"/>
            <a:r>
              <a:rPr lang="ar-SA" sz="7200" b="1" dirty="0">
                <a:solidFill>
                  <a:srgbClr val="00582A"/>
                </a:solidFill>
              </a:rPr>
              <a:t> </a:t>
            </a:r>
            <a:r>
              <a:rPr lang="ar-SA" sz="7200" b="1" dirty="0" err="1">
                <a:solidFill>
                  <a:srgbClr val="00582A"/>
                </a:solidFill>
              </a:rPr>
              <a:t>ميـن</a:t>
            </a:r>
            <a:r>
              <a:rPr lang="ar-SA" sz="7200" b="1" dirty="0">
                <a:solidFill>
                  <a:srgbClr val="00582A"/>
                </a:solidFill>
              </a:rPr>
              <a:t> </a:t>
            </a:r>
            <a:r>
              <a:rPr lang="ar-SA" sz="7200" b="1" dirty="0" err="1">
                <a:solidFill>
                  <a:srgbClr val="00582A"/>
                </a:solidFill>
              </a:rPr>
              <a:t>يهنينـي</a:t>
            </a:r>
            <a:r>
              <a:rPr lang="ar-SA" sz="7200" b="1" dirty="0">
                <a:solidFill>
                  <a:srgbClr val="00582A"/>
                </a:solidFill>
              </a:rPr>
              <a:t> غيـرك </a:t>
            </a:r>
            <a:r>
              <a:rPr lang="ar-SA" sz="7200" b="1" dirty="0" err="1">
                <a:solidFill>
                  <a:srgbClr val="00582A"/>
                </a:solidFill>
              </a:rPr>
              <a:t>إنـت</a:t>
            </a:r>
            <a:br>
              <a:rPr lang="en-US" sz="7200" b="1" dirty="0">
                <a:solidFill>
                  <a:srgbClr val="00582A"/>
                </a:solidFill>
              </a:rPr>
            </a:br>
            <a:r>
              <a:rPr lang="ar-SA" sz="7200" b="1" dirty="0">
                <a:solidFill>
                  <a:srgbClr val="00582A"/>
                </a:solidFill>
              </a:rPr>
              <a:t> </a:t>
            </a:r>
            <a:endParaRPr lang="en-US" sz="80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1279791"/>
            <a:ext cx="9982199" cy="32160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SA" sz="7200" b="1" dirty="0" err="1">
                <a:solidFill>
                  <a:srgbClr val="00582A"/>
                </a:solidFill>
              </a:rPr>
              <a:t>إنـت</a:t>
            </a:r>
            <a:r>
              <a:rPr lang="ar-SA" sz="7200" b="1" dirty="0">
                <a:solidFill>
                  <a:srgbClr val="00582A"/>
                </a:solidFill>
              </a:rPr>
              <a:t> وحـدك يـا حبيبـي</a:t>
            </a:r>
            <a:br>
              <a:rPr lang="en-US" sz="7200" b="1" dirty="0">
                <a:solidFill>
                  <a:srgbClr val="00582A"/>
                </a:solidFill>
              </a:rPr>
            </a:br>
            <a:r>
              <a:rPr lang="ar-SA" sz="7200" b="1" dirty="0">
                <a:solidFill>
                  <a:srgbClr val="00582A"/>
                </a:solidFill>
              </a:rPr>
              <a:t> </a:t>
            </a:r>
            <a:r>
              <a:rPr lang="ar-SA" sz="7200" b="1" dirty="0" err="1">
                <a:solidFill>
                  <a:srgbClr val="00582A"/>
                </a:solidFill>
              </a:rPr>
              <a:t>إنـت</a:t>
            </a:r>
            <a:r>
              <a:rPr lang="ar-SA" sz="7200" b="1" dirty="0">
                <a:solidFill>
                  <a:srgbClr val="00582A"/>
                </a:solidFill>
              </a:rPr>
              <a:t> وحـدك يـا نصيبـي</a:t>
            </a:r>
            <a:endParaRPr lang="en-US" sz="80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252116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533400" y="997089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SA" sz="7200" b="1" dirty="0">
                <a:solidFill>
                  <a:srgbClr val="001E0E"/>
                </a:solidFill>
              </a:rPr>
              <a:t>لمـا كـُنـت بعيـد عنـك </a:t>
            </a:r>
            <a:endParaRPr lang="ar-EG" sz="7200" b="1" dirty="0">
              <a:solidFill>
                <a:srgbClr val="001E0E"/>
              </a:solidFill>
            </a:endParaRPr>
          </a:p>
          <a:p>
            <a:pPr algn="ctr" rtl="1"/>
            <a:r>
              <a:rPr lang="ar-SA" sz="7200" b="1" dirty="0">
                <a:solidFill>
                  <a:srgbClr val="001E0E"/>
                </a:solidFill>
              </a:rPr>
              <a:t>فـي </a:t>
            </a:r>
            <a:r>
              <a:rPr lang="ar-SA" sz="7200" b="1" dirty="0" err="1">
                <a:solidFill>
                  <a:srgbClr val="001E0E"/>
                </a:solidFill>
              </a:rPr>
              <a:t>الخطـا</a:t>
            </a:r>
            <a:r>
              <a:rPr lang="ar-SA" sz="7200" b="1" dirty="0">
                <a:solidFill>
                  <a:srgbClr val="001E0E"/>
                </a:solidFill>
              </a:rPr>
              <a:t> عـايـش ذليـل</a:t>
            </a:r>
            <a:endParaRPr lang="ar-EG" sz="7200" b="1" dirty="0">
              <a:solidFill>
                <a:srgbClr val="001E0E"/>
              </a:solidFill>
            </a:endParaRPr>
          </a:p>
          <a:p>
            <a:pPr algn="ctr"/>
            <a:r>
              <a:rPr lang="ar-SA" sz="7200" b="1" dirty="0">
                <a:solidFill>
                  <a:srgbClr val="001E0E"/>
                </a:solidFill>
              </a:rPr>
              <a:t>أخـذتُ أبحـث عـن فـرحـي </a:t>
            </a:r>
            <a:endParaRPr lang="en-US" sz="7200" b="1" dirty="0">
              <a:solidFill>
                <a:srgbClr val="001E0E"/>
              </a:solidFill>
            </a:endParaRPr>
          </a:p>
          <a:p>
            <a:pPr algn="ctr"/>
            <a:r>
              <a:rPr lang="ar-SA" sz="7200" b="1" dirty="0">
                <a:solidFill>
                  <a:srgbClr val="001E0E"/>
                </a:solidFill>
              </a:rPr>
              <a:t>وجـدتـُه فـي </a:t>
            </a:r>
            <a:r>
              <a:rPr lang="ar-SA" sz="7200" b="1" dirty="0" err="1">
                <a:solidFill>
                  <a:srgbClr val="001E0E"/>
                </a:solidFill>
              </a:rPr>
              <a:t>عمـانـؤيـل</a:t>
            </a:r>
            <a:r>
              <a:rPr lang="en-US" sz="7200" b="1" dirty="0">
                <a:solidFill>
                  <a:srgbClr val="001E0E"/>
                </a:solidFill>
              </a:rPr>
              <a:t> </a:t>
            </a:r>
          </a:p>
          <a:p>
            <a:pPr algn="ctr" rtl="1"/>
            <a:endParaRPr lang="en-US" sz="7200" b="1" dirty="0">
              <a:solidFill>
                <a:srgbClr val="001E0E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844689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SA" sz="7200" b="1" dirty="0" err="1">
                <a:solidFill>
                  <a:srgbClr val="00582A"/>
                </a:solidFill>
              </a:rPr>
              <a:t>إنـت</a:t>
            </a:r>
            <a:r>
              <a:rPr lang="ar-SA" sz="7200" b="1" dirty="0">
                <a:solidFill>
                  <a:srgbClr val="00582A"/>
                </a:solidFill>
              </a:rPr>
              <a:t> وحـدك حبيبـي</a:t>
            </a:r>
            <a:br>
              <a:rPr lang="en-US" sz="7200" b="1" dirty="0">
                <a:solidFill>
                  <a:srgbClr val="00582A"/>
                </a:solidFill>
              </a:rPr>
            </a:br>
            <a:r>
              <a:rPr lang="ar-SA" sz="7200" b="1" dirty="0">
                <a:solidFill>
                  <a:srgbClr val="00582A"/>
                </a:solidFill>
              </a:rPr>
              <a:t> </a:t>
            </a:r>
            <a:r>
              <a:rPr lang="ar-SA" sz="7200" b="1" dirty="0" err="1">
                <a:solidFill>
                  <a:srgbClr val="00582A"/>
                </a:solidFill>
              </a:rPr>
              <a:t>إنـت</a:t>
            </a:r>
            <a:r>
              <a:rPr lang="ar-SA" sz="7200" b="1" dirty="0">
                <a:solidFill>
                  <a:srgbClr val="00582A"/>
                </a:solidFill>
              </a:rPr>
              <a:t> وحـدك نصيبـي</a:t>
            </a:r>
            <a:br>
              <a:rPr lang="en-US" sz="7200" b="1" dirty="0">
                <a:solidFill>
                  <a:srgbClr val="00582A"/>
                </a:solidFill>
              </a:rPr>
            </a:br>
            <a:r>
              <a:rPr lang="ar-SA" sz="7200" b="1" dirty="0">
                <a:solidFill>
                  <a:srgbClr val="00582A"/>
                </a:solidFill>
              </a:rPr>
              <a:t> </a:t>
            </a:r>
            <a:r>
              <a:rPr lang="ar-SA" sz="7200" b="1" dirty="0" err="1">
                <a:solidFill>
                  <a:srgbClr val="00582A"/>
                </a:solidFill>
              </a:rPr>
              <a:t>ميـن</a:t>
            </a:r>
            <a:r>
              <a:rPr lang="ar-SA" sz="7200" b="1" dirty="0">
                <a:solidFill>
                  <a:srgbClr val="00582A"/>
                </a:solidFill>
              </a:rPr>
              <a:t> يعـزينـي فـي </a:t>
            </a:r>
            <a:r>
              <a:rPr lang="ar-SA" sz="7200" b="1" dirty="0" err="1">
                <a:solidFill>
                  <a:srgbClr val="00582A"/>
                </a:solidFill>
              </a:rPr>
              <a:t>الغـُربـه</a:t>
            </a:r>
            <a:endParaRPr lang="ar-EG" sz="7200" b="1" dirty="0">
              <a:solidFill>
                <a:srgbClr val="00582A"/>
              </a:solidFill>
            </a:endParaRPr>
          </a:p>
          <a:p>
            <a:pPr algn="ctr" rtl="1"/>
            <a:r>
              <a:rPr lang="ar-SA" sz="7200" b="1" dirty="0">
                <a:solidFill>
                  <a:srgbClr val="00582A"/>
                </a:solidFill>
              </a:rPr>
              <a:t> </a:t>
            </a:r>
            <a:r>
              <a:rPr lang="ar-SA" sz="7200" b="1" dirty="0" err="1">
                <a:solidFill>
                  <a:srgbClr val="00582A"/>
                </a:solidFill>
              </a:rPr>
              <a:t>ميـن</a:t>
            </a:r>
            <a:r>
              <a:rPr lang="ar-SA" sz="7200" b="1" dirty="0">
                <a:solidFill>
                  <a:srgbClr val="00582A"/>
                </a:solidFill>
              </a:rPr>
              <a:t> </a:t>
            </a:r>
            <a:r>
              <a:rPr lang="ar-SA" sz="7200" b="1" dirty="0" err="1">
                <a:solidFill>
                  <a:srgbClr val="00582A"/>
                </a:solidFill>
              </a:rPr>
              <a:t>يهنينـي</a:t>
            </a:r>
            <a:r>
              <a:rPr lang="ar-SA" sz="7200" b="1" dirty="0">
                <a:solidFill>
                  <a:srgbClr val="00582A"/>
                </a:solidFill>
              </a:rPr>
              <a:t> غيـرك </a:t>
            </a:r>
            <a:r>
              <a:rPr lang="ar-SA" sz="7200" b="1" dirty="0" err="1">
                <a:solidFill>
                  <a:srgbClr val="00582A"/>
                </a:solidFill>
              </a:rPr>
              <a:t>إنـت</a:t>
            </a:r>
            <a:br>
              <a:rPr lang="en-US" sz="7200" b="1" dirty="0">
                <a:solidFill>
                  <a:srgbClr val="00582A"/>
                </a:solidFill>
              </a:rPr>
            </a:br>
            <a:r>
              <a:rPr lang="ar-SA" sz="7200" b="1" dirty="0">
                <a:solidFill>
                  <a:srgbClr val="00582A"/>
                </a:solidFill>
              </a:rPr>
              <a:t> </a:t>
            </a:r>
            <a:endParaRPr lang="en-US" sz="80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794071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1279791"/>
            <a:ext cx="9982199" cy="32160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SA" sz="7200" b="1" dirty="0" err="1">
                <a:solidFill>
                  <a:srgbClr val="00582A"/>
                </a:solidFill>
              </a:rPr>
              <a:t>إنـت</a:t>
            </a:r>
            <a:r>
              <a:rPr lang="ar-SA" sz="7200" b="1" dirty="0">
                <a:solidFill>
                  <a:srgbClr val="00582A"/>
                </a:solidFill>
              </a:rPr>
              <a:t> وحـدك يـا حبيبـي</a:t>
            </a:r>
            <a:br>
              <a:rPr lang="en-US" sz="7200" b="1" dirty="0">
                <a:solidFill>
                  <a:srgbClr val="00582A"/>
                </a:solidFill>
              </a:rPr>
            </a:br>
            <a:r>
              <a:rPr lang="ar-SA" sz="7200" b="1" dirty="0">
                <a:solidFill>
                  <a:srgbClr val="00582A"/>
                </a:solidFill>
              </a:rPr>
              <a:t> </a:t>
            </a:r>
            <a:r>
              <a:rPr lang="ar-SA" sz="7200" b="1" dirty="0" err="1">
                <a:solidFill>
                  <a:srgbClr val="00582A"/>
                </a:solidFill>
              </a:rPr>
              <a:t>إنـت</a:t>
            </a:r>
            <a:r>
              <a:rPr lang="ar-SA" sz="7200" b="1" dirty="0">
                <a:solidFill>
                  <a:srgbClr val="00582A"/>
                </a:solidFill>
              </a:rPr>
              <a:t> وحـدك يـا نصيبـي</a:t>
            </a:r>
            <a:endParaRPr lang="en-US" sz="80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710425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1225689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SA" sz="7200" b="1" dirty="0" err="1">
                <a:solidFill>
                  <a:srgbClr val="001E0E"/>
                </a:solidFill>
              </a:rPr>
              <a:t>وانـا</a:t>
            </a:r>
            <a:r>
              <a:rPr lang="ar-SA" sz="7200" b="1" dirty="0">
                <a:solidFill>
                  <a:srgbClr val="001E0E"/>
                </a:solidFill>
              </a:rPr>
              <a:t> كـُنـت فـي الهـمِ مـدفـون والـدمـوع </a:t>
            </a:r>
            <a:r>
              <a:rPr lang="ar-SA" sz="7200" b="1" dirty="0" err="1">
                <a:solidFill>
                  <a:srgbClr val="001E0E"/>
                </a:solidFill>
              </a:rPr>
              <a:t>تملـىء</a:t>
            </a:r>
            <a:r>
              <a:rPr lang="ar-SA" sz="7200" b="1" dirty="0">
                <a:solidFill>
                  <a:srgbClr val="001E0E"/>
                </a:solidFill>
              </a:rPr>
              <a:t> العيـون</a:t>
            </a:r>
            <a:endParaRPr lang="ar-EG" sz="7200" b="1" dirty="0">
              <a:solidFill>
                <a:srgbClr val="001E0E"/>
              </a:solidFill>
            </a:endParaRPr>
          </a:p>
          <a:p>
            <a:pPr algn="ctr" rtl="1"/>
            <a:r>
              <a:rPr lang="ar-SA" sz="7200" b="1" dirty="0">
                <a:solidFill>
                  <a:srgbClr val="001E0E"/>
                </a:solidFill>
              </a:rPr>
              <a:t>أسـرعـت إلـيَّ بحنـانـك </a:t>
            </a:r>
            <a:endParaRPr lang="ar-EG" sz="7200" b="1" dirty="0">
              <a:solidFill>
                <a:srgbClr val="001E0E"/>
              </a:solidFill>
            </a:endParaRPr>
          </a:p>
          <a:p>
            <a:pPr algn="ctr" rtl="1"/>
            <a:r>
              <a:rPr lang="ar-SA" sz="7200" b="1" dirty="0">
                <a:solidFill>
                  <a:srgbClr val="001E0E"/>
                </a:solidFill>
              </a:rPr>
              <a:t>فـرحتنـي وفـرحـي مضمـون</a:t>
            </a:r>
            <a:endParaRPr lang="en-US" sz="7200" b="1" dirty="0">
              <a:solidFill>
                <a:srgbClr val="001E0E"/>
              </a:solidFill>
            </a:endParaRPr>
          </a:p>
          <a:p>
            <a:pPr algn="ctr" rtl="1"/>
            <a:endParaRPr lang="en-US" sz="7200" b="1" dirty="0">
              <a:solidFill>
                <a:srgbClr val="001E0E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844689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SA" sz="7200" b="1" dirty="0" err="1">
                <a:solidFill>
                  <a:srgbClr val="00582A"/>
                </a:solidFill>
              </a:rPr>
              <a:t>إنـت</a:t>
            </a:r>
            <a:r>
              <a:rPr lang="ar-SA" sz="7200" b="1" dirty="0">
                <a:solidFill>
                  <a:srgbClr val="00582A"/>
                </a:solidFill>
              </a:rPr>
              <a:t> وحـدك حبيبـي</a:t>
            </a:r>
            <a:br>
              <a:rPr lang="en-US" sz="7200" b="1" dirty="0">
                <a:solidFill>
                  <a:srgbClr val="00582A"/>
                </a:solidFill>
              </a:rPr>
            </a:br>
            <a:r>
              <a:rPr lang="ar-SA" sz="7200" b="1" dirty="0">
                <a:solidFill>
                  <a:srgbClr val="00582A"/>
                </a:solidFill>
              </a:rPr>
              <a:t> </a:t>
            </a:r>
            <a:r>
              <a:rPr lang="ar-SA" sz="7200" b="1" dirty="0" err="1">
                <a:solidFill>
                  <a:srgbClr val="00582A"/>
                </a:solidFill>
              </a:rPr>
              <a:t>إنـت</a:t>
            </a:r>
            <a:r>
              <a:rPr lang="ar-SA" sz="7200" b="1" dirty="0">
                <a:solidFill>
                  <a:srgbClr val="00582A"/>
                </a:solidFill>
              </a:rPr>
              <a:t> وحـدك نصيبـي</a:t>
            </a:r>
            <a:br>
              <a:rPr lang="en-US" sz="7200" b="1" dirty="0">
                <a:solidFill>
                  <a:srgbClr val="00582A"/>
                </a:solidFill>
              </a:rPr>
            </a:br>
            <a:r>
              <a:rPr lang="ar-SA" sz="7200" b="1" dirty="0">
                <a:solidFill>
                  <a:srgbClr val="00582A"/>
                </a:solidFill>
              </a:rPr>
              <a:t> </a:t>
            </a:r>
            <a:r>
              <a:rPr lang="ar-SA" sz="7200" b="1" dirty="0" err="1">
                <a:solidFill>
                  <a:srgbClr val="00582A"/>
                </a:solidFill>
              </a:rPr>
              <a:t>ميـن</a:t>
            </a:r>
            <a:r>
              <a:rPr lang="ar-SA" sz="7200" b="1" dirty="0">
                <a:solidFill>
                  <a:srgbClr val="00582A"/>
                </a:solidFill>
              </a:rPr>
              <a:t> يعـزينـي فـي </a:t>
            </a:r>
            <a:r>
              <a:rPr lang="ar-SA" sz="7200" b="1" dirty="0" err="1">
                <a:solidFill>
                  <a:srgbClr val="00582A"/>
                </a:solidFill>
              </a:rPr>
              <a:t>الغـُربـه</a:t>
            </a:r>
            <a:endParaRPr lang="ar-EG" sz="7200" b="1" dirty="0">
              <a:solidFill>
                <a:srgbClr val="00582A"/>
              </a:solidFill>
            </a:endParaRPr>
          </a:p>
          <a:p>
            <a:pPr algn="ctr" rtl="1"/>
            <a:r>
              <a:rPr lang="ar-SA" sz="7200" b="1" dirty="0">
                <a:solidFill>
                  <a:srgbClr val="00582A"/>
                </a:solidFill>
              </a:rPr>
              <a:t> </a:t>
            </a:r>
            <a:r>
              <a:rPr lang="ar-SA" sz="7200" b="1" dirty="0" err="1">
                <a:solidFill>
                  <a:srgbClr val="00582A"/>
                </a:solidFill>
              </a:rPr>
              <a:t>ميـن</a:t>
            </a:r>
            <a:r>
              <a:rPr lang="ar-SA" sz="7200" b="1" dirty="0">
                <a:solidFill>
                  <a:srgbClr val="00582A"/>
                </a:solidFill>
              </a:rPr>
              <a:t> </a:t>
            </a:r>
            <a:r>
              <a:rPr lang="ar-SA" sz="7200" b="1" dirty="0" err="1">
                <a:solidFill>
                  <a:srgbClr val="00582A"/>
                </a:solidFill>
              </a:rPr>
              <a:t>يهنينـي</a:t>
            </a:r>
            <a:r>
              <a:rPr lang="ar-SA" sz="7200" b="1" dirty="0">
                <a:solidFill>
                  <a:srgbClr val="00582A"/>
                </a:solidFill>
              </a:rPr>
              <a:t> غيـرك </a:t>
            </a:r>
            <a:r>
              <a:rPr lang="ar-SA" sz="7200" b="1" dirty="0" err="1">
                <a:solidFill>
                  <a:srgbClr val="00582A"/>
                </a:solidFill>
              </a:rPr>
              <a:t>إنـت</a:t>
            </a:r>
            <a:br>
              <a:rPr lang="en-US" sz="7200" b="1" dirty="0">
                <a:solidFill>
                  <a:srgbClr val="00582A"/>
                </a:solidFill>
              </a:rPr>
            </a:br>
            <a:r>
              <a:rPr lang="ar-SA" sz="7200" b="1" dirty="0">
                <a:solidFill>
                  <a:srgbClr val="00582A"/>
                </a:solidFill>
              </a:rPr>
              <a:t> </a:t>
            </a:r>
            <a:endParaRPr lang="en-US" sz="80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509038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1279791"/>
            <a:ext cx="9982199" cy="32160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SA" sz="7200" b="1" dirty="0" err="1">
                <a:solidFill>
                  <a:srgbClr val="00582A"/>
                </a:solidFill>
              </a:rPr>
              <a:t>إنـت</a:t>
            </a:r>
            <a:r>
              <a:rPr lang="ar-SA" sz="7200" b="1" dirty="0">
                <a:solidFill>
                  <a:srgbClr val="00582A"/>
                </a:solidFill>
              </a:rPr>
              <a:t> وحـدك يـا حبيبـي</a:t>
            </a:r>
            <a:br>
              <a:rPr lang="en-US" sz="7200" b="1" dirty="0">
                <a:solidFill>
                  <a:srgbClr val="00582A"/>
                </a:solidFill>
              </a:rPr>
            </a:br>
            <a:r>
              <a:rPr lang="ar-SA" sz="7200" b="1" dirty="0">
                <a:solidFill>
                  <a:srgbClr val="00582A"/>
                </a:solidFill>
              </a:rPr>
              <a:t> </a:t>
            </a:r>
            <a:r>
              <a:rPr lang="ar-SA" sz="7200" b="1" dirty="0" err="1">
                <a:solidFill>
                  <a:srgbClr val="00582A"/>
                </a:solidFill>
              </a:rPr>
              <a:t>إنـت</a:t>
            </a:r>
            <a:r>
              <a:rPr lang="ar-SA" sz="7200" b="1" dirty="0">
                <a:solidFill>
                  <a:srgbClr val="00582A"/>
                </a:solidFill>
              </a:rPr>
              <a:t> وحـدك يـا نصيبـي</a:t>
            </a:r>
            <a:endParaRPr lang="en-US" sz="80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205226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533400" y="1066800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SA" sz="7200" b="1" dirty="0" err="1">
                <a:solidFill>
                  <a:srgbClr val="001E0E"/>
                </a:solidFill>
              </a:rPr>
              <a:t>لاعـِلـم</a:t>
            </a:r>
            <a:r>
              <a:rPr lang="ar-SA" sz="7200" b="1" dirty="0">
                <a:solidFill>
                  <a:srgbClr val="001E0E"/>
                </a:solidFill>
              </a:rPr>
              <a:t> ولاجـاه </a:t>
            </a:r>
            <a:r>
              <a:rPr lang="ar-SA" sz="7200" b="1" dirty="0" err="1">
                <a:solidFill>
                  <a:srgbClr val="001E0E"/>
                </a:solidFill>
              </a:rPr>
              <a:t>ولاغـِنـى</a:t>
            </a:r>
            <a:r>
              <a:rPr lang="ar-SA" sz="7200" b="1" dirty="0">
                <a:solidFill>
                  <a:srgbClr val="001E0E"/>
                </a:solidFill>
              </a:rPr>
              <a:t> </a:t>
            </a:r>
            <a:endParaRPr lang="ar-EG" sz="7200" b="1" dirty="0">
              <a:solidFill>
                <a:srgbClr val="001E0E"/>
              </a:solidFill>
            </a:endParaRPr>
          </a:p>
          <a:p>
            <a:pPr algn="ctr" rtl="1"/>
            <a:r>
              <a:rPr lang="ar-SA" sz="7200" b="1" dirty="0">
                <a:solidFill>
                  <a:srgbClr val="001E0E"/>
                </a:solidFill>
              </a:rPr>
              <a:t>يضمنـوا لـيَّ الحيـاه</a:t>
            </a:r>
            <a:endParaRPr lang="ar-EG" sz="7200" b="1" dirty="0">
              <a:solidFill>
                <a:srgbClr val="001E0E"/>
              </a:solidFill>
            </a:endParaRPr>
          </a:p>
          <a:p>
            <a:pPr algn="ctr" rtl="1"/>
            <a:r>
              <a:rPr lang="ar-SA" sz="7200" b="1" dirty="0">
                <a:solidFill>
                  <a:srgbClr val="001E0E"/>
                </a:solidFill>
              </a:rPr>
              <a:t>لكـن دم يسـوعُ ربـي </a:t>
            </a:r>
            <a:endParaRPr lang="ar-EG" sz="7200" b="1" dirty="0">
              <a:solidFill>
                <a:srgbClr val="001E0E"/>
              </a:solidFill>
            </a:endParaRPr>
          </a:p>
          <a:p>
            <a:pPr algn="ctr" rtl="1"/>
            <a:r>
              <a:rPr lang="ar-SA" sz="7200" b="1" dirty="0" err="1">
                <a:solidFill>
                  <a:srgbClr val="001E0E"/>
                </a:solidFill>
              </a:rPr>
              <a:t>واتمتـع</a:t>
            </a:r>
            <a:r>
              <a:rPr lang="ar-SA" sz="7200" b="1" dirty="0">
                <a:solidFill>
                  <a:srgbClr val="001E0E"/>
                </a:solidFill>
              </a:rPr>
              <a:t> فـي </a:t>
            </a:r>
            <a:r>
              <a:rPr lang="ar-SA" sz="7200" b="1" dirty="0" err="1">
                <a:solidFill>
                  <a:srgbClr val="001E0E"/>
                </a:solidFill>
              </a:rPr>
              <a:t>الأبـديـه</a:t>
            </a:r>
            <a:r>
              <a:rPr lang="ar-SA" sz="7200" b="1" dirty="0">
                <a:solidFill>
                  <a:srgbClr val="001E0E"/>
                </a:solidFill>
              </a:rPr>
              <a:t> </a:t>
            </a:r>
            <a:r>
              <a:rPr lang="ar-SA" sz="7200" b="1" dirty="0" err="1">
                <a:solidFill>
                  <a:srgbClr val="001E0E"/>
                </a:solidFill>
              </a:rPr>
              <a:t>معـاه</a:t>
            </a:r>
            <a:endParaRPr lang="en-US" sz="7200" b="1" dirty="0">
              <a:solidFill>
                <a:srgbClr val="001E0E"/>
              </a:solidFill>
            </a:endParaRPr>
          </a:p>
          <a:p>
            <a:pPr algn="ctr" rtl="1"/>
            <a:endParaRPr lang="en-US" sz="7200" b="1" dirty="0">
              <a:solidFill>
                <a:srgbClr val="001E0E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844689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SA" sz="7200" b="1" dirty="0" err="1">
                <a:solidFill>
                  <a:srgbClr val="00582A"/>
                </a:solidFill>
              </a:rPr>
              <a:t>إنـت</a:t>
            </a:r>
            <a:r>
              <a:rPr lang="ar-SA" sz="7200" b="1" dirty="0">
                <a:solidFill>
                  <a:srgbClr val="00582A"/>
                </a:solidFill>
              </a:rPr>
              <a:t> وحـدك حبيبـي</a:t>
            </a:r>
            <a:br>
              <a:rPr lang="en-US" sz="7200" b="1" dirty="0">
                <a:solidFill>
                  <a:srgbClr val="00582A"/>
                </a:solidFill>
              </a:rPr>
            </a:br>
            <a:r>
              <a:rPr lang="ar-SA" sz="7200" b="1" dirty="0">
                <a:solidFill>
                  <a:srgbClr val="00582A"/>
                </a:solidFill>
              </a:rPr>
              <a:t> </a:t>
            </a:r>
            <a:r>
              <a:rPr lang="ar-SA" sz="7200" b="1" dirty="0" err="1">
                <a:solidFill>
                  <a:srgbClr val="00582A"/>
                </a:solidFill>
              </a:rPr>
              <a:t>إنـت</a:t>
            </a:r>
            <a:r>
              <a:rPr lang="ar-SA" sz="7200" b="1" dirty="0">
                <a:solidFill>
                  <a:srgbClr val="00582A"/>
                </a:solidFill>
              </a:rPr>
              <a:t> وحـدك نصيبـي</a:t>
            </a:r>
            <a:br>
              <a:rPr lang="en-US" sz="7200" b="1" dirty="0">
                <a:solidFill>
                  <a:srgbClr val="00582A"/>
                </a:solidFill>
              </a:rPr>
            </a:br>
            <a:r>
              <a:rPr lang="ar-SA" sz="7200" b="1" dirty="0">
                <a:solidFill>
                  <a:srgbClr val="00582A"/>
                </a:solidFill>
              </a:rPr>
              <a:t> </a:t>
            </a:r>
            <a:r>
              <a:rPr lang="ar-SA" sz="7200" b="1" dirty="0" err="1">
                <a:solidFill>
                  <a:srgbClr val="00582A"/>
                </a:solidFill>
              </a:rPr>
              <a:t>ميـن</a:t>
            </a:r>
            <a:r>
              <a:rPr lang="ar-SA" sz="7200" b="1" dirty="0">
                <a:solidFill>
                  <a:srgbClr val="00582A"/>
                </a:solidFill>
              </a:rPr>
              <a:t> يعـزينـي فـي </a:t>
            </a:r>
            <a:r>
              <a:rPr lang="ar-SA" sz="7200" b="1" dirty="0" err="1">
                <a:solidFill>
                  <a:srgbClr val="00582A"/>
                </a:solidFill>
              </a:rPr>
              <a:t>الغـُربـه</a:t>
            </a:r>
            <a:endParaRPr lang="ar-EG" sz="7200" b="1" dirty="0">
              <a:solidFill>
                <a:srgbClr val="00582A"/>
              </a:solidFill>
            </a:endParaRPr>
          </a:p>
          <a:p>
            <a:pPr algn="ctr" rtl="1"/>
            <a:r>
              <a:rPr lang="ar-SA" sz="7200" b="1" dirty="0">
                <a:solidFill>
                  <a:srgbClr val="00582A"/>
                </a:solidFill>
              </a:rPr>
              <a:t> </a:t>
            </a:r>
            <a:r>
              <a:rPr lang="ar-SA" sz="7200" b="1" dirty="0" err="1">
                <a:solidFill>
                  <a:srgbClr val="00582A"/>
                </a:solidFill>
              </a:rPr>
              <a:t>ميـن</a:t>
            </a:r>
            <a:r>
              <a:rPr lang="ar-SA" sz="7200" b="1" dirty="0">
                <a:solidFill>
                  <a:srgbClr val="00582A"/>
                </a:solidFill>
              </a:rPr>
              <a:t> </a:t>
            </a:r>
            <a:r>
              <a:rPr lang="ar-SA" sz="7200" b="1" dirty="0" err="1">
                <a:solidFill>
                  <a:srgbClr val="00582A"/>
                </a:solidFill>
              </a:rPr>
              <a:t>يهنينـي</a:t>
            </a:r>
            <a:r>
              <a:rPr lang="ar-SA" sz="7200" b="1" dirty="0">
                <a:solidFill>
                  <a:srgbClr val="00582A"/>
                </a:solidFill>
              </a:rPr>
              <a:t> غيـرك </a:t>
            </a:r>
            <a:r>
              <a:rPr lang="ar-SA" sz="7200" b="1" dirty="0" err="1">
                <a:solidFill>
                  <a:srgbClr val="00582A"/>
                </a:solidFill>
              </a:rPr>
              <a:t>إنـت</a:t>
            </a:r>
            <a:br>
              <a:rPr lang="en-US" sz="7200" b="1" dirty="0">
                <a:solidFill>
                  <a:srgbClr val="00582A"/>
                </a:solidFill>
              </a:rPr>
            </a:br>
            <a:r>
              <a:rPr lang="ar-SA" sz="7200" b="1" dirty="0">
                <a:solidFill>
                  <a:srgbClr val="00582A"/>
                </a:solidFill>
              </a:rPr>
              <a:t> </a:t>
            </a:r>
            <a:endParaRPr lang="en-US" sz="80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98878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1279791"/>
            <a:ext cx="9982199" cy="32160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SA" sz="7200" b="1" dirty="0" err="1">
                <a:solidFill>
                  <a:srgbClr val="00582A"/>
                </a:solidFill>
              </a:rPr>
              <a:t>إنـت</a:t>
            </a:r>
            <a:r>
              <a:rPr lang="ar-SA" sz="7200" b="1" dirty="0">
                <a:solidFill>
                  <a:srgbClr val="00582A"/>
                </a:solidFill>
              </a:rPr>
              <a:t> وحـدك يـا حبيبـي</a:t>
            </a:r>
            <a:br>
              <a:rPr lang="en-US" sz="7200" b="1" dirty="0">
                <a:solidFill>
                  <a:srgbClr val="00582A"/>
                </a:solidFill>
              </a:rPr>
            </a:br>
            <a:r>
              <a:rPr lang="ar-SA" sz="7200" b="1" dirty="0">
                <a:solidFill>
                  <a:srgbClr val="00582A"/>
                </a:solidFill>
              </a:rPr>
              <a:t> </a:t>
            </a:r>
            <a:r>
              <a:rPr lang="ar-SA" sz="7200" b="1" dirty="0" err="1">
                <a:solidFill>
                  <a:srgbClr val="00582A"/>
                </a:solidFill>
              </a:rPr>
              <a:t>إنـت</a:t>
            </a:r>
            <a:r>
              <a:rPr lang="ar-SA" sz="7200" b="1" dirty="0">
                <a:solidFill>
                  <a:srgbClr val="00582A"/>
                </a:solidFill>
              </a:rPr>
              <a:t> وحـدك يـا نصيبـي</a:t>
            </a:r>
            <a:endParaRPr lang="en-US" sz="80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42056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1974</TotalTime>
  <Words>171</Words>
  <Application>Microsoft Office PowerPoint</Application>
  <PresentationFormat>عرض على الشاشة (4:3)</PresentationFormat>
  <Paragraphs>25</Paragraphs>
  <Slides>13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13</vt:i4>
      </vt:variant>
    </vt:vector>
  </HeadingPairs>
  <TitlesOfParts>
    <vt:vector size="17" baseType="lpstr">
      <vt:lpstr>Arial</vt:lpstr>
      <vt:lpstr>Calibri</vt:lpstr>
      <vt:lpstr>Times New Roman (Arabic)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adam</cp:lastModifiedBy>
  <cp:revision>283</cp:revision>
  <dcterms:created xsi:type="dcterms:W3CDTF">2021-12-07T14:30:00Z</dcterms:created>
  <dcterms:modified xsi:type="dcterms:W3CDTF">2024-02-24T08:53:13Z</dcterms:modified>
</cp:coreProperties>
</file>