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15" r:id="rId3"/>
    <p:sldId id="406" r:id="rId4"/>
    <p:sldId id="416" r:id="rId5"/>
    <p:sldId id="417" r:id="rId6"/>
    <p:sldId id="418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5"/>
            <p14:sldId id="406"/>
            <p14:sldId id="416"/>
            <p14:sldId id="417"/>
            <p14:sldId id="4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ومش عطاياك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ومش عطاياك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ولا أي </a:t>
            </a:r>
            <a:r>
              <a:rPr lang="ar-EG" sz="8000" b="1" dirty="0" err="1">
                <a:solidFill>
                  <a:srgbClr val="00582A"/>
                </a:solidFill>
              </a:rPr>
              <a:t>شئ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إلاك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وحدك دون سواك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شوقي وطلبتي</a:t>
            </a: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2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إلهي احييني فيك</a:t>
            </a:r>
            <a:br>
              <a:rPr lang="ar-EG" sz="8000" b="1" dirty="0"/>
            </a:br>
            <a:r>
              <a:rPr lang="ar-EG" sz="8000" b="1" dirty="0"/>
              <a:t>أشبعني وارويني بيك</a:t>
            </a:r>
            <a:br>
              <a:rPr lang="ar-EG" sz="8000" b="1" dirty="0"/>
            </a:br>
            <a:r>
              <a:rPr lang="ar-EG" sz="8000" b="1" dirty="0"/>
              <a:t>وبروحك اديني روح</a:t>
            </a:r>
            <a:br>
              <a:rPr lang="ar-EG" sz="8000" b="1" dirty="0"/>
            </a:br>
            <a:r>
              <a:rPr lang="ar-EG" sz="8000" b="1" dirty="0"/>
              <a:t>أعيش عشان أرضيك</a:t>
            </a: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ومش عطاياك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ولا أي </a:t>
            </a:r>
            <a:r>
              <a:rPr lang="ar-EG" sz="8000" b="1" dirty="0" err="1">
                <a:solidFill>
                  <a:srgbClr val="00582A"/>
                </a:solidFill>
              </a:rPr>
              <a:t>شئ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إلاك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وحدك دون سواك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شوقي وطلبتي</a:t>
            </a: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2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إلهي اجذبني ليك</a:t>
            </a:r>
            <a:br>
              <a:rPr lang="ar-EG" sz="8000" b="1" dirty="0"/>
            </a:br>
            <a:r>
              <a:rPr lang="ar-EG" sz="8000" b="1" dirty="0"/>
              <a:t>وبحبك اسبيني فيك</a:t>
            </a:r>
            <a:br>
              <a:rPr lang="ar-EG" sz="8000" b="1" dirty="0"/>
            </a:br>
            <a:r>
              <a:rPr lang="ar-EG" sz="8000" b="1" dirty="0"/>
              <a:t>أنسى العالم معاك</a:t>
            </a:r>
            <a:br>
              <a:rPr lang="ar-EG" sz="8000" b="1" dirty="0"/>
            </a:br>
            <a:r>
              <a:rPr lang="ar-EG" sz="8000" b="1" dirty="0"/>
              <a:t>وأدوب وأنا وياك</a:t>
            </a: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ومش عطاياك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ولا أي </a:t>
            </a:r>
            <a:r>
              <a:rPr lang="ar-EG" sz="8000" b="1" dirty="0" err="1">
                <a:solidFill>
                  <a:srgbClr val="00582A"/>
                </a:solidFill>
              </a:rPr>
              <a:t>شئ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إلاك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وحدك دون سواك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شوقي وطلبتي</a:t>
            </a: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</TotalTime>
  <Words>79</Words>
  <Application>Microsoft Office PowerPoint</Application>
  <PresentationFormat>عرض على الشاشة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284</cp:revision>
  <dcterms:created xsi:type="dcterms:W3CDTF">2021-12-07T14:30:00Z</dcterms:created>
  <dcterms:modified xsi:type="dcterms:W3CDTF">2024-02-24T09:03:54Z</dcterms:modified>
</cp:coreProperties>
</file>