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6" r:id="rId3"/>
    <p:sldId id="415" r:id="rId4"/>
    <p:sldId id="419" r:id="rId5"/>
    <p:sldId id="417" r:id="rId6"/>
    <p:sldId id="420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19"/>
            <p14:sldId id="417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</a:t>
            </a:r>
            <a:r>
              <a:rPr lang="ar-EG" sz="8000" b="1" dirty="0" err="1"/>
              <a:t>ياربي</a:t>
            </a:r>
            <a:r>
              <a:rPr lang="ar-EG" sz="8000" b="1" dirty="0"/>
              <a:t> </a:t>
            </a:r>
            <a:r>
              <a:rPr lang="ar-EG" sz="8000" b="1" dirty="0" err="1"/>
              <a:t>إدتني</a:t>
            </a:r>
            <a:r>
              <a:rPr lang="ar-EG" sz="8000" b="1" dirty="0"/>
              <a:t> </a:t>
            </a:r>
            <a:r>
              <a:rPr lang="ar-EG" sz="8000" b="1" dirty="0" err="1"/>
              <a:t>إراده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 أنت </a:t>
            </a:r>
            <a:r>
              <a:rPr lang="ar-EG" sz="7200" b="1" dirty="0" err="1">
                <a:solidFill>
                  <a:srgbClr val="00582A"/>
                </a:solidFill>
              </a:rPr>
              <a:t>ياربي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إرادة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كسرت </a:t>
            </a:r>
            <a:r>
              <a:rPr lang="ar-EG" sz="7200" b="1" dirty="0" err="1">
                <a:solidFill>
                  <a:srgbClr val="00582A"/>
                </a:solidFill>
              </a:rPr>
              <a:t>محييت</a:t>
            </a:r>
            <a:r>
              <a:rPr lang="ar-EG" sz="7200" b="1" dirty="0">
                <a:solidFill>
                  <a:srgbClr val="00582A"/>
                </a:solidFill>
              </a:rPr>
              <a:t> كل قيودي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وبغنى وزيادة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نورت مليت كل وجودي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كنت زمان عايش مأسور</a:t>
            </a:r>
          </a:p>
          <a:p>
            <a:pPr algn="ctr" rtl="1"/>
            <a:r>
              <a:rPr lang="ar-EG" sz="7200" b="1" dirty="0"/>
              <a:t> وسط </a:t>
            </a:r>
            <a:r>
              <a:rPr lang="ar-EG" sz="7200" b="1" dirty="0" err="1"/>
              <a:t>الخطيه</a:t>
            </a:r>
            <a:r>
              <a:rPr lang="ar-EG" sz="7200" b="1" dirty="0"/>
              <a:t> وخلف السور</a:t>
            </a:r>
            <a:br>
              <a:rPr lang="ar-EG" sz="7200" b="1" dirty="0"/>
            </a:br>
            <a:r>
              <a:rPr lang="ar-EG" sz="7200" b="1" dirty="0"/>
              <a:t>يوم فديتني بدمك ربي </a:t>
            </a:r>
          </a:p>
          <a:p>
            <a:pPr algn="ctr" rtl="1"/>
            <a:r>
              <a:rPr lang="ar-EG" sz="7200" b="1" dirty="0"/>
              <a:t>خلصتني من كل شرور</a:t>
            </a:r>
            <a:br>
              <a:rPr lang="ar-EG" sz="72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 أنت </a:t>
            </a:r>
            <a:r>
              <a:rPr lang="ar-EG" sz="7200" b="1" dirty="0" err="1">
                <a:solidFill>
                  <a:srgbClr val="00582A"/>
                </a:solidFill>
              </a:rPr>
              <a:t>ياربي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إرادة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كسرت </a:t>
            </a:r>
            <a:r>
              <a:rPr lang="ar-EG" sz="7200" b="1" dirty="0" err="1">
                <a:solidFill>
                  <a:srgbClr val="00582A"/>
                </a:solidFill>
              </a:rPr>
              <a:t>محييت</a:t>
            </a:r>
            <a:r>
              <a:rPr lang="ar-EG" sz="7200" b="1" dirty="0">
                <a:solidFill>
                  <a:srgbClr val="00582A"/>
                </a:solidFill>
              </a:rPr>
              <a:t> كل قيودي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وبغنى وزيادة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نورت مليت كل وجودي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5164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680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شكرا ليك على عملك فيا</a:t>
            </a:r>
            <a:br>
              <a:rPr lang="ar-EG" sz="8000" b="1" dirty="0"/>
            </a:br>
            <a:r>
              <a:rPr lang="ar-EG" sz="8000" b="1" dirty="0"/>
              <a:t>أمانه وجود ونعمة غنيه </a:t>
            </a:r>
          </a:p>
          <a:p>
            <a:pPr algn="ctr" rtl="1"/>
            <a:r>
              <a:rPr lang="ar-EG" sz="8000" b="1" dirty="0"/>
              <a:t>أديني أشهد كل حياتي </a:t>
            </a:r>
          </a:p>
          <a:p>
            <a:pPr algn="ctr" rtl="1"/>
            <a:r>
              <a:rPr lang="ar-EG" sz="8000" b="1" dirty="0"/>
              <a:t>أهتف أقول فيك الحرية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9079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 أنت </a:t>
            </a:r>
            <a:r>
              <a:rPr lang="ar-EG" sz="7200" b="1" dirty="0" err="1">
                <a:solidFill>
                  <a:srgbClr val="00582A"/>
                </a:solidFill>
              </a:rPr>
              <a:t>ياربي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إرادة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كسرت </a:t>
            </a:r>
            <a:r>
              <a:rPr lang="ar-EG" sz="7200" b="1" dirty="0" err="1">
                <a:solidFill>
                  <a:srgbClr val="00582A"/>
                </a:solidFill>
              </a:rPr>
              <a:t>محييت</a:t>
            </a:r>
            <a:r>
              <a:rPr lang="ar-EG" sz="7200" b="1" dirty="0">
                <a:solidFill>
                  <a:srgbClr val="00582A"/>
                </a:solidFill>
              </a:rPr>
              <a:t> كل قيودي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 err="1">
                <a:solidFill>
                  <a:srgbClr val="00582A"/>
                </a:solidFill>
              </a:rPr>
              <a:t>إدتني</a:t>
            </a:r>
            <a:r>
              <a:rPr lang="ar-EG" sz="7200" b="1" dirty="0">
                <a:solidFill>
                  <a:srgbClr val="00582A"/>
                </a:solidFill>
              </a:rPr>
              <a:t> وبغنى وزيادة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نورت مليت كل وجودي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6261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</TotalTime>
  <Words>112</Words>
  <Application>Microsoft Office PowerPoint</Application>
  <PresentationFormat>عرض على الشاشة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285</cp:revision>
  <dcterms:created xsi:type="dcterms:W3CDTF">2021-12-07T14:30:00Z</dcterms:created>
  <dcterms:modified xsi:type="dcterms:W3CDTF">2024-02-24T09:20:49Z</dcterms:modified>
</cp:coreProperties>
</file>