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3" r:id="rId3"/>
    <p:sldId id="304" r:id="rId4"/>
    <p:sldId id="305" r:id="rId5"/>
    <p:sldId id="312" r:id="rId6"/>
    <p:sldId id="307" r:id="rId7"/>
    <p:sldId id="313" r:id="rId8"/>
    <p:sldId id="309" r:id="rId9"/>
    <p:sldId id="314" r:id="rId10"/>
    <p:sldId id="311" r:id="rId11"/>
    <p:sldId id="31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12"/>
            <p14:sldId id="307"/>
            <p14:sldId id="313"/>
            <p14:sldId id="309"/>
            <p14:sldId id="314"/>
            <p14:sldId id="311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304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انتظري الرب يا نفسي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انتظري الربَّ فَهوَ يُقِيمْ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وُيعْطِي بِجودٍ فَهُوَ كَرِيمْ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يَسُدُّ العَوْزَ يَفُكُّ الضِّيقَ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بِحُبٍّ أَبدي فَهوَ عَظِيم</a:t>
            </a:r>
          </a:p>
        </p:txBody>
      </p:sp>
    </p:spTree>
    <p:extLst>
      <p:ext uri="{BB962C8B-B14F-4D97-AF65-F5344CB8AC3E}">
        <p14:creationId xmlns:p14="http://schemas.microsoft.com/office/powerpoint/2010/main" val="87578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</a:t>
            </a:r>
            <a:r>
              <a:rPr lang="ar-EG" sz="54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انْتَظِري الرَّبَّ يَا نَفْسِي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يَسُوعُ قَرِيـــــــــــبْ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يَمِيلُ إِليكِ وَيَسمَعُكِ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كَـــــذَاكَ يُجِيــــــــبْ</a:t>
            </a:r>
          </a:p>
        </p:txBody>
      </p:sp>
    </p:spTree>
    <p:extLst>
      <p:ext uri="{BB962C8B-B14F-4D97-AF65-F5344CB8AC3E}">
        <p14:creationId xmlns:p14="http://schemas.microsoft.com/office/powerpoint/2010/main" val="23146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انتظري الربَّ يا نفسي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وأُذْكُرِي جُودَهُ لا تَنْسِي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فذاكَ بِحُبِّهِ الأبـــــــدي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لَكِ اليــــومَ كَذَا الأَمسِ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</a:t>
            </a:r>
            <a:r>
              <a:rPr lang="ar-EG" sz="54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انْتَظِري الرَّبَّ يَا نَفْسِي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يَسُوعُ قَرِيـــــــــــبْ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يَمِيلُ إِليكِ وَيَسمَعُكِ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كَـــــذَاكَ يُجِيــــــــبْ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انْتَظِري الربَّ وَرَحْمَتَهُ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يُريكِ عَظَمَةَ قُوَّتِــــــــهِ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وإنْ تَظُنِّيهِ تَوَانَــــــــى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فَذَا لِلْخَيرِ بِحِكْمَتِــــــــهِ</a:t>
            </a:r>
          </a:p>
        </p:txBody>
      </p:sp>
    </p:spTree>
    <p:extLst>
      <p:ext uri="{BB962C8B-B14F-4D97-AF65-F5344CB8AC3E}">
        <p14:creationId xmlns:p14="http://schemas.microsoft.com/office/powerpoint/2010/main" val="94074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</a:t>
            </a:r>
            <a:r>
              <a:rPr lang="ar-EG" sz="54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انْتَظِري الرَّبَّ يَا نَفْسِي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يَسُوعُ قَرِيـــــــــــبْ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يَمِيلُ إِليكِ وَيَسمَعُكِ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كَـــــذَاكَ يُجِيــــــــبْ</a:t>
            </a:r>
          </a:p>
        </p:txBody>
      </p:sp>
    </p:spTree>
    <p:extLst>
      <p:ext uri="{BB962C8B-B14F-4D97-AF65-F5344CB8AC3E}">
        <p14:creationId xmlns:p14="http://schemas.microsoft.com/office/powerpoint/2010/main" val="418895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انتظري الربَّ فَلمْ يَخْجَلْ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مَنْ  نَظرَ إِلَيهِ وَلَمْ يَفْشَلْ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فَالوَجْهَ أَنارَ وَرَفَّعَـــــــهُ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وَأْعَطى بِفَيضٍ مَنْ يَسأَلْ</a:t>
            </a:r>
          </a:p>
        </p:txBody>
      </p:sp>
    </p:spTree>
    <p:extLst>
      <p:ext uri="{BB962C8B-B14F-4D97-AF65-F5344CB8AC3E}">
        <p14:creationId xmlns:p14="http://schemas.microsoft.com/office/powerpoint/2010/main" val="276983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</a:t>
            </a:r>
            <a:r>
              <a:rPr lang="ar-EG" sz="54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انْتَظِري الرَّبَّ يَا نَفْسِي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يَسُوعُ قَرِيـــــــــــبْ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يَمِيلُ إِليكِ وَيَسمَعُكِ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كَـــــذَاكَ يُجِيــــــــبْ</a:t>
            </a:r>
          </a:p>
        </p:txBody>
      </p:sp>
    </p:spTree>
    <p:extLst>
      <p:ext uri="{BB962C8B-B14F-4D97-AF65-F5344CB8AC3E}">
        <p14:creationId xmlns:p14="http://schemas.microsoft.com/office/powerpoint/2010/main" val="34949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انتظري الربَّ وَأَنَاتِه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تَنَالِي فَيضَ بَرَكاتِــــه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فِي وَقتهِ حَتْماً سَوفَ يُجِيبْ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طِلْبَةَ بَارٍ في صَلاتِــــــه</a:t>
            </a:r>
          </a:p>
        </p:txBody>
      </p:sp>
    </p:spTree>
    <p:extLst>
      <p:ext uri="{BB962C8B-B14F-4D97-AF65-F5344CB8AC3E}">
        <p14:creationId xmlns:p14="http://schemas.microsoft.com/office/powerpoint/2010/main" val="270526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</a:t>
            </a:r>
            <a:r>
              <a:rPr lang="ar-EG" sz="5400" b="1" dirty="0">
                <a:solidFill>
                  <a:srgbClr val="005024"/>
                </a:solidFill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انْتَظِري الرَّبَّ يَا نَفْسِي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يَسُوعُ قَرِيـــــــــــبْ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يَمِيلُ إِليكِ وَيَسمَعُكِ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كَـــــذَاكَ يُجِيــــــــبْ</a:t>
            </a:r>
          </a:p>
        </p:txBody>
      </p:sp>
    </p:spTree>
    <p:extLst>
      <p:ext uri="{BB962C8B-B14F-4D97-AF65-F5344CB8AC3E}">
        <p14:creationId xmlns:p14="http://schemas.microsoft.com/office/powerpoint/2010/main" val="107553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</TotalTime>
  <Words>156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293</cp:revision>
  <dcterms:created xsi:type="dcterms:W3CDTF">2021-12-07T14:30:00Z</dcterms:created>
  <dcterms:modified xsi:type="dcterms:W3CDTF">2024-04-29T08:32:53Z</dcterms:modified>
</cp:coreProperties>
</file>