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75" r:id="rId2"/>
    <p:sldId id="403" r:id="rId3"/>
    <p:sldId id="400" r:id="rId4"/>
    <p:sldId id="404" r:id="rId5"/>
    <p:sldId id="405" r:id="rId6"/>
    <p:sldId id="406" r:id="rId7"/>
    <p:sldId id="407" r:id="rId8"/>
    <p:sldId id="408" r:id="rId9"/>
    <p:sldId id="409" r:id="rId10"/>
    <p:sldId id="410" r:id="rId11"/>
    <p:sldId id="411" r:id="rId12"/>
    <p:sldId id="412" r:id="rId13"/>
    <p:sldId id="413" r:id="rId14"/>
    <p:sldId id="293" r:id="rId1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403"/>
            <p14:sldId id="400"/>
            <p14:sldId id="404"/>
            <p14:sldId id="405"/>
            <p14:sldId id="406"/>
            <p14:sldId id="407"/>
            <p14:sldId id="408"/>
            <p14:sldId id="409"/>
            <p14:sldId id="410"/>
            <p14:sldId id="411"/>
            <p14:sldId id="412"/>
            <p14:sldId id="4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82A"/>
    <a:srgbClr val="001E0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65" d="100"/>
          <a:sy n="65" d="100"/>
        </p:scale>
        <p:origin x="132" y="4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2/10/2024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96936"/>
            <a:ext cx="9144000" cy="2951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ترنيمة </a:t>
            </a:r>
          </a:p>
          <a:p>
            <a:pPr algn="ctr" rtl="1">
              <a:lnSpc>
                <a:spcPct val="150000"/>
              </a:lnSpc>
            </a:pPr>
            <a:r>
              <a:rPr lang="ar-EG" sz="6600" b="1" dirty="0"/>
              <a:t>أنـا للعـالـم مـا ارجـع </a:t>
            </a:r>
            <a:r>
              <a:rPr lang="ar-EG" sz="6600" b="1" dirty="0" err="1"/>
              <a:t>تـانـي</a:t>
            </a:r>
            <a:endParaRPr lang="ar-EG" sz="66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7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1-</a:t>
            </a:r>
          </a:p>
          <a:p>
            <a:pPr algn="ctr" rtl="1"/>
            <a:r>
              <a:rPr lang="ar-EG" sz="7200" b="1" dirty="0"/>
              <a:t>أنا للعالم ما ارجع </a:t>
            </a:r>
            <a:r>
              <a:rPr lang="ar-EG" sz="7200" b="1" dirty="0" err="1"/>
              <a:t>تاني</a:t>
            </a:r>
            <a:br>
              <a:rPr lang="ar-EG" sz="7200" b="1" dirty="0"/>
            </a:br>
            <a:r>
              <a:rPr lang="ar-EG" sz="7200" b="1" dirty="0"/>
              <a:t>تركت مال الدنيا الفاني</a:t>
            </a:r>
            <a:br>
              <a:rPr lang="ar-EG" sz="7200" b="1" dirty="0"/>
            </a:br>
            <a:r>
              <a:rPr lang="ar-EG" sz="7200" b="1" dirty="0"/>
              <a:t>يسوع حبيبي لا ينساني</a:t>
            </a:r>
            <a:br>
              <a:rPr lang="ar-EG" sz="7200" b="1" dirty="0"/>
            </a:br>
            <a:r>
              <a:rPr lang="ar-EG" sz="7200" b="1" dirty="0"/>
              <a:t>يسوع سباني و خد قلبي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7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2-</a:t>
            </a:r>
          </a:p>
          <a:p>
            <a:pPr algn="ctr" rtl="1"/>
            <a:r>
              <a:rPr lang="ar-EG" sz="7200" b="1" dirty="0"/>
              <a:t>يسوع خلصني من الشرور</a:t>
            </a:r>
            <a:br>
              <a:rPr lang="ar-EG" sz="7200" b="1" dirty="0"/>
            </a:br>
            <a:r>
              <a:rPr lang="ar-EG" sz="7200" b="1" dirty="0"/>
              <a:t>ونقلني من الظلمة للنور</a:t>
            </a:r>
            <a:br>
              <a:rPr lang="ar-EG" sz="7200" b="1" dirty="0"/>
            </a:br>
            <a:r>
              <a:rPr lang="ar-EG" sz="7200" b="1" dirty="0"/>
              <a:t>اهتف وأرنم وأنا مسرور</a:t>
            </a:r>
            <a:br>
              <a:rPr lang="ar-EG" sz="7200" b="1" dirty="0"/>
            </a:br>
            <a:r>
              <a:rPr lang="ar-EG" sz="7200" b="1" dirty="0"/>
              <a:t>يسوع سباني وخد قلبي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7693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3-</a:t>
            </a:r>
          </a:p>
          <a:p>
            <a:pPr algn="ctr" rtl="1"/>
            <a:r>
              <a:rPr lang="ar-EG" sz="7200" b="1" dirty="0"/>
              <a:t>أنا مع يسوع أستريح</a:t>
            </a:r>
            <a:br>
              <a:rPr lang="ar-EG" sz="7200" b="1" dirty="0"/>
            </a:br>
            <a:r>
              <a:rPr lang="ar-EG" sz="7200" b="1" dirty="0"/>
              <a:t>وأنظر الي جنبه الجريح</a:t>
            </a:r>
            <a:br>
              <a:rPr lang="ar-EG" sz="7200" b="1" dirty="0"/>
            </a:br>
            <a:r>
              <a:rPr lang="ar-EG" sz="7200" b="1" dirty="0"/>
              <a:t>العالم فاني وقبض الريح</a:t>
            </a:r>
            <a:br>
              <a:rPr lang="ar-EG" sz="7200" b="1" dirty="0"/>
            </a:br>
            <a:r>
              <a:rPr lang="ar-EG" sz="7200" b="1" dirty="0"/>
              <a:t>يسوع سباني و خد قلبي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7693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4-</a:t>
            </a:r>
          </a:p>
          <a:p>
            <a:pPr algn="ctr" rtl="1"/>
            <a:r>
              <a:rPr lang="ar-SA" sz="7200" b="1" dirty="0"/>
              <a:t>حمل</a:t>
            </a:r>
            <a:r>
              <a:rPr lang="ar-EG" sz="7200" b="1" dirty="0"/>
              <a:t>ي</a:t>
            </a:r>
            <a:r>
              <a:rPr lang="ar-SA" sz="7200" b="1" dirty="0"/>
              <a:t> ثقيل </a:t>
            </a:r>
            <a:r>
              <a:rPr lang="ar-SA" sz="7200" b="1" dirty="0" err="1"/>
              <a:t>ريحن</a:t>
            </a:r>
            <a:r>
              <a:rPr lang="ar-EG" sz="7200" b="1" dirty="0"/>
              <a:t>ي</a:t>
            </a:r>
          </a:p>
          <a:p>
            <a:pPr algn="ctr" rtl="1"/>
            <a:r>
              <a:rPr lang="ar-SA" sz="7200" b="1" dirty="0"/>
              <a:t>قلب</a:t>
            </a:r>
            <a:r>
              <a:rPr lang="ar-EG" sz="7200" b="1" dirty="0"/>
              <a:t>ي</a:t>
            </a:r>
            <a:r>
              <a:rPr lang="ar-SA" sz="7200" b="1" dirty="0"/>
              <a:t> حزين فرحن</a:t>
            </a:r>
            <a:r>
              <a:rPr lang="ar-EG" sz="7200" b="1" dirty="0"/>
              <a:t>ي</a:t>
            </a:r>
            <a:endParaRPr lang="ar-SA" sz="7200" b="1" dirty="0"/>
          </a:p>
          <a:p>
            <a:pPr algn="ctr" rtl="1"/>
            <a:r>
              <a:rPr lang="ar-SA" sz="7200" b="1" dirty="0"/>
              <a:t>بالروح القدس مسحن</a:t>
            </a:r>
            <a:r>
              <a:rPr lang="ar-EG" sz="7200" b="1" dirty="0"/>
              <a:t>ي</a:t>
            </a:r>
          </a:p>
          <a:p>
            <a:pPr algn="ctr" rtl="1"/>
            <a:r>
              <a:rPr lang="ar-SA" sz="7200" b="1" dirty="0"/>
              <a:t>يسوع </a:t>
            </a:r>
            <a:r>
              <a:rPr lang="ar-EG" sz="7200" b="1" dirty="0"/>
              <a:t>س</a:t>
            </a:r>
            <a:r>
              <a:rPr lang="ar-SA" sz="7200" b="1" dirty="0"/>
              <a:t>بان</a:t>
            </a:r>
            <a:r>
              <a:rPr lang="ar-EG" sz="7200" b="1" dirty="0"/>
              <a:t>ي</a:t>
            </a:r>
            <a:r>
              <a:rPr lang="ar-SA" sz="7200" b="1" dirty="0"/>
              <a:t> و خد قلب</a:t>
            </a:r>
            <a:r>
              <a:rPr lang="ar-EG" sz="7200" b="1" dirty="0"/>
              <a:t>ي</a:t>
            </a:r>
            <a:endParaRPr lang="ar-SA" sz="7200" b="1" dirty="0"/>
          </a:p>
          <a:p>
            <a:pPr algn="ctr" rtl="1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228600"/>
            <a:ext cx="9982199" cy="67403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5-</a:t>
            </a:r>
          </a:p>
          <a:p>
            <a:pPr algn="ctr" rtl="1"/>
            <a:r>
              <a:rPr lang="ar-EG" sz="7200" b="1" dirty="0"/>
              <a:t>بنى لي </a:t>
            </a:r>
            <a:r>
              <a:rPr lang="ar-EG" sz="7200" b="1" dirty="0" err="1"/>
              <a:t>السما</a:t>
            </a:r>
            <a:r>
              <a:rPr lang="ar-EG" sz="7200" b="1" dirty="0"/>
              <a:t> بالياقوت</a:t>
            </a:r>
            <a:br>
              <a:rPr lang="ar-EG" sz="7200" b="1" dirty="0"/>
            </a:br>
            <a:r>
              <a:rPr lang="ar-EG" sz="6600" b="1" dirty="0"/>
              <a:t>وأنا مع يسوع ما </a:t>
            </a:r>
            <a:r>
              <a:rPr lang="ar-EG" sz="6600" b="1" dirty="0" err="1"/>
              <a:t>شوفش</a:t>
            </a:r>
            <a:r>
              <a:rPr lang="ar-EG" sz="6600" b="1" dirty="0"/>
              <a:t> الموت</a:t>
            </a:r>
            <a:br>
              <a:rPr lang="ar-EG" sz="7200" b="1" dirty="0"/>
            </a:br>
            <a:r>
              <a:rPr lang="ar-EG" sz="7200" b="1" dirty="0"/>
              <a:t>اسمي في </a:t>
            </a:r>
            <a:r>
              <a:rPr lang="ar-EG" sz="7200" b="1" dirty="0" err="1"/>
              <a:t>السما</a:t>
            </a:r>
            <a:r>
              <a:rPr lang="ar-EG" sz="7200" b="1" dirty="0"/>
              <a:t> صار مثبوت</a:t>
            </a:r>
            <a:br>
              <a:rPr lang="ar-EG" sz="7200" b="1" dirty="0"/>
            </a:br>
            <a:r>
              <a:rPr lang="ar-EG" sz="7200" b="1" dirty="0"/>
              <a:t>يسوع سباني و خد قلبي</a:t>
            </a:r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117693"/>
            <a:ext cx="9982199" cy="784830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EG" sz="7200" b="1" dirty="0"/>
              <a:t>6-</a:t>
            </a:r>
          </a:p>
          <a:p>
            <a:pPr algn="ctr" rtl="1"/>
            <a:r>
              <a:rPr lang="ar-EG" sz="7200" b="1" dirty="0"/>
              <a:t>بن لي </a:t>
            </a:r>
            <a:r>
              <a:rPr lang="ar-EG" sz="7200" b="1" dirty="0" err="1"/>
              <a:t>السما</a:t>
            </a:r>
            <a:r>
              <a:rPr lang="ar-EG" sz="7200" b="1" dirty="0"/>
              <a:t> بالدهب</a:t>
            </a:r>
            <a:br>
              <a:rPr lang="ar-EG" sz="7200" b="1" dirty="0"/>
            </a:br>
            <a:r>
              <a:rPr lang="ar-EG" sz="7200" b="1" dirty="0"/>
              <a:t>وأنا مع يسوع ما </a:t>
            </a:r>
            <a:r>
              <a:rPr lang="ar-EG" sz="7200" b="1" dirty="0" err="1"/>
              <a:t>شوفش</a:t>
            </a:r>
            <a:r>
              <a:rPr lang="ar-EG" sz="7200" b="1" dirty="0"/>
              <a:t> تعب</a:t>
            </a:r>
            <a:br>
              <a:rPr lang="ar-EG" sz="7200" b="1" dirty="0"/>
            </a:br>
            <a:r>
              <a:rPr lang="ar-EG" sz="7200" b="1" dirty="0"/>
              <a:t>أسمي في </a:t>
            </a:r>
            <a:r>
              <a:rPr lang="ar-EG" sz="7200" b="1" dirty="0" err="1"/>
              <a:t>السما</a:t>
            </a:r>
            <a:r>
              <a:rPr lang="ar-EG" sz="7200" b="1" dirty="0"/>
              <a:t> </a:t>
            </a:r>
            <a:r>
              <a:rPr lang="ar-EG" sz="7200" b="1" dirty="0" err="1"/>
              <a:t>إنكتب</a:t>
            </a:r>
            <a:br>
              <a:rPr lang="ar-EG" sz="7200" b="1" dirty="0"/>
            </a:br>
            <a:r>
              <a:rPr lang="ar-EG" sz="7200" b="1" dirty="0"/>
              <a:t>يسوع سباني و خد قلبي</a:t>
            </a:r>
          </a:p>
          <a:p>
            <a:pPr algn="ctr"/>
            <a:br>
              <a:rPr lang="ar-EG" sz="7200" b="1" dirty="0"/>
            </a:br>
            <a:endParaRPr lang="ar-EG" sz="7200" b="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-380999" y="762000"/>
            <a:ext cx="9982199" cy="41805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  <a:p>
            <a:pPr algn="ctr" rtl="1">
              <a:lnSpc>
                <a:spcPct val="200000"/>
              </a:lnSpc>
            </a:pPr>
            <a:r>
              <a:rPr lang="ar-SA" sz="7200" b="1" dirty="0">
                <a:solidFill>
                  <a:srgbClr val="00582A"/>
                </a:solidFill>
              </a:rPr>
              <a:t>يسـوع سبـانـي وخـد قلبـي </a:t>
            </a:r>
            <a:endParaRPr lang="ar-EG" sz="7200" b="1" dirty="0">
              <a:solidFill>
                <a:srgbClr val="00582A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1836</TotalTime>
  <Words>193</Words>
  <Application>Microsoft Office PowerPoint</Application>
  <PresentationFormat>عرض على الشاشة (4:3)</PresentationFormat>
  <Paragraphs>31</Paragraphs>
  <Slides>14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2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adam</cp:lastModifiedBy>
  <cp:revision>249</cp:revision>
  <dcterms:created xsi:type="dcterms:W3CDTF">2021-12-07T14:30:00Z</dcterms:created>
  <dcterms:modified xsi:type="dcterms:W3CDTF">2024-02-10T11:16:34Z</dcterms:modified>
</cp:coreProperties>
</file>