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06" r:id="rId3"/>
    <p:sldId id="415" r:id="rId4"/>
    <p:sldId id="416" r:id="rId5"/>
    <p:sldId id="417" r:id="rId6"/>
    <p:sldId id="418" r:id="rId7"/>
    <p:sldId id="419" r:id="rId8"/>
    <p:sldId id="420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16"/>
            <p14:sldId id="417"/>
            <p14:sldId id="418"/>
            <p14:sldId id="419"/>
            <p14:sldId id="4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إنـت</a:t>
            </a:r>
            <a:r>
              <a:rPr lang="ar-EG" sz="8000" b="1" dirty="0"/>
              <a:t> لـي أعظـم إلـه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323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أعظم إله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أوفى صديق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حب وحياة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أغلى رفيق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3634"/>
            <a:ext cx="9982199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  <a:endParaRPr lang="ar-EG" sz="8000" b="1" dirty="0"/>
          </a:p>
          <a:p>
            <a:pPr algn="ctr" rtl="1"/>
            <a:r>
              <a:rPr lang="ar-EG" sz="8000" b="1" dirty="0" err="1"/>
              <a:t>لقتني</a:t>
            </a:r>
            <a:r>
              <a:rPr lang="ar-EG" sz="8000" b="1" dirty="0"/>
              <a:t> في وسط الحياة </a:t>
            </a:r>
          </a:p>
          <a:p>
            <a:pPr algn="ctr" rtl="1"/>
            <a:r>
              <a:rPr lang="ar-EG" sz="8000" b="1" dirty="0" err="1"/>
              <a:t>تايه</a:t>
            </a:r>
            <a:r>
              <a:rPr lang="ar-EG" sz="8000" b="1" dirty="0"/>
              <a:t> حزين مالي نجاة</a:t>
            </a:r>
            <a:br>
              <a:rPr lang="ar-EG" sz="8000" b="1" dirty="0"/>
            </a:br>
            <a:r>
              <a:rPr lang="ar-EG" sz="8000" b="1" dirty="0"/>
              <a:t>علي بكيت </a:t>
            </a:r>
            <a:r>
              <a:rPr lang="ar-EG" sz="8000" b="1" dirty="0" err="1"/>
              <a:t>ووراي</a:t>
            </a:r>
            <a:r>
              <a:rPr lang="ar-EG" sz="8000" b="1" dirty="0"/>
              <a:t> سهيت </a:t>
            </a:r>
          </a:p>
          <a:p>
            <a:pPr algn="ctr" rtl="1"/>
            <a:r>
              <a:rPr lang="ar-EG" sz="8000" b="1" dirty="0"/>
              <a:t>ولي نديت الحق تعال</a:t>
            </a:r>
          </a:p>
          <a:p>
            <a:pPr algn="ctr"/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323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أعظم إله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أوفى صديق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حب وحياة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أغلى رفيق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3634"/>
            <a:ext cx="9982199" cy="735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  <a:endParaRPr lang="ar-EG" sz="8000" b="1" dirty="0"/>
          </a:p>
          <a:p>
            <a:pPr algn="ctr" rtl="1"/>
            <a:r>
              <a:rPr lang="ar-EG" sz="8000" b="1" dirty="0"/>
              <a:t>شفت فيك كل الحنان </a:t>
            </a:r>
          </a:p>
          <a:p>
            <a:pPr algn="ctr" rtl="1"/>
            <a:r>
              <a:rPr lang="ar-EG" sz="8000" b="1" dirty="0"/>
              <a:t>لقيت معاك كل الأمان</a:t>
            </a:r>
            <a:br>
              <a:rPr lang="ar-EG" sz="8000" b="1" dirty="0"/>
            </a:br>
            <a:r>
              <a:rPr lang="ar-EG" sz="8000" b="1" dirty="0" err="1"/>
              <a:t>اختبيب</a:t>
            </a:r>
            <a:r>
              <a:rPr lang="ar-EG" sz="8000" b="1" dirty="0"/>
              <a:t> ومشيت وراك </a:t>
            </a:r>
          </a:p>
          <a:p>
            <a:pPr algn="ctr" rtl="1"/>
            <a:r>
              <a:rPr lang="ar-EG" sz="8000" b="1" dirty="0"/>
              <a:t>حبي </a:t>
            </a:r>
            <a:r>
              <a:rPr lang="ar-EG" sz="8000" b="1" dirty="0" err="1"/>
              <a:t>لك</a:t>
            </a:r>
            <a:r>
              <a:rPr lang="ar-EG" sz="8000" b="1" dirty="0"/>
              <a:t> فوق الخيال </a:t>
            </a:r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323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أعظم إله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أوفى صديق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حب وحياة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أغلى رفيق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3634"/>
            <a:ext cx="9982199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 </a:t>
            </a:r>
            <a:endParaRPr lang="ar-EG" sz="8000" b="1" dirty="0"/>
          </a:p>
          <a:p>
            <a:pPr algn="ctr" rtl="1"/>
            <a:r>
              <a:rPr lang="ar-EG" sz="8000" b="1" dirty="0" err="1"/>
              <a:t>معاك</a:t>
            </a:r>
            <a:r>
              <a:rPr lang="ar-EG" sz="8000" b="1" dirty="0"/>
              <a:t> أنا ما </a:t>
            </a:r>
            <a:r>
              <a:rPr lang="ar-EG" sz="8000" b="1" dirty="0" err="1"/>
              <a:t>باخشى</a:t>
            </a:r>
            <a:r>
              <a:rPr lang="ar-EG" sz="8000" b="1" dirty="0"/>
              <a:t> </a:t>
            </a:r>
            <a:r>
              <a:rPr lang="ar-EG" sz="8000" b="1" dirty="0" err="1"/>
              <a:t>زول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 err="1"/>
              <a:t>معاك</a:t>
            </a:r>
            <a:r>
              <a:rPr lang="ar-EG" sz="8000" b="1" dirty="0"/>
              <a:t> </a:t>
            </a:r>
            <a:r>
              <a:rPr lang="ar-EG" sz="8000" b="1" dirty="0" err="1"/>
              <a:t>انا</a:t>
            </a:r>
            <a:r>
              <a:rPr lang="ar-EG" sz="8000" b="1" dirty="0"/>
              <a:t> فرحي </a:t>
            </a:r>
            <a:r>
              <a:rPr lang="ar-EG" sz="8000" b="1" dirty="0" err="1"/>
              <a:t>بيطول</a:t>
            </a:r>
            <a:br>
              <a:rPr lang="ar-EG" sz="8000" b="1" dirty="0"/>
            </a:br>
            <a:r>
              <a:rPr lang="ar-EG" sz="8000" b="1" dirty="0" err="1"/>
              <a:t>معاك</a:t>
            </a:r>
            <a:r>
              <a:rPr lang="ar-EG" sz="8000" b="1" dirty="0"/>
              <a:t> بداية وما نهاية </a:t>
            </a:r>
          </a:p>
          <a:p>
            <a:pPr algn="ctr" rtl="1"/>
            <a:r>
              <a:rPr lang="ar-EG" sz="8000" b="1" dirty="0"/>
              <a:t>وفيك أهاتي </a:t>
            </a:r>
            <a:r>
              <a:rPr lang="ar-EG" sz="8000" b="1" dirty="0" err="1"/>
              <a:t>بتزول</a:t>
            </a:r>
            <a:endParaRPr lang="ar-EG" sz="8000" b="1" dirty="0"/>
          </a:p>
          <a:p>
            <a:pPr algn="ctr"/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323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أعظم إله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أوفى صديق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حب وحياة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لي أغلى رفيق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1976</TotalTime>
  <Words>141</Words>
  <Application>Microsoft Office PowerPoint</Application>
  <PresentationFormat>عرض على الشاشة (4:3)</PresentationFormat>
  <Paragraphs>32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281</cp:revision>
  <dcterms:created xsi:type="dcterms:W3CDTF">2021-12-07T14:30:00Z</dcterms:created>
  <dcterms:modified xsi:type="dcterms:W3CDTF">2024-02-22T17:03:25Z</dcterms:modified>
</cp:coreProperties>
</file>