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16" r:id="rId3"/>
    <p:sldId id="406" r:id="rId4"/>
    <p:sldId id="417" r:id="rId5"/>
    <p:sldId id="418" r:id="rId6"/>
    <p:sldId id="419" r:id="rId7"/>
    <p:sldId id="420" r:id="rId8"/>
    <p:sldId id="42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16"/>
            <p14:sldId id="406"/>
            <p14:sldId id="417"/>
            <p14:sldId id="418"/>
            <p14:sldId id="419"/>
            <p14:sldId id="420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 err="1"/>
              <a:t>إنهض</a:t>
            </a:r>
            <a:r>
              <a:rPr lang="ar-EG" sz="7200" b="1" dirty="0"/>
              <a:t> قوم قوم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إنهض</a:t>
            </a:r>
            <a:r>
              <a:rPr lang="ar-EG" sz="8000" b="1" dirty="0">
                <a:solidFill>
                  <a:srgbClr val="00582A"/>
                </a:solidFill>
              </a:rPr>
              <a:t> قوم قوم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ممتدة ليك الحياة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إنهض</a:t>
            </a:r>
            <a:r>
              <a:rPr lang="ar-EG" sz="8000" b="1" dirty="0">
                <a:solidFill>
                  <a:srgbClr val="00582A"/>
                </a:solidFill>
              </a:rPr>
              <a:t> قوم قوم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يترد ليك اللي تاه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  <a:br>
              <a:rPr lang="ar-EG" sz="8000" b="1" dirty="0"/>
            </a:br>
            <a:r>
              <a:rPr lang="ar-EG" sz="8000" b="1" dirty="0"/>
              <a:t>(تترد نفسك إليك </a:t>
            </a:r>
          </a:p>
          <a:p>
            <a:pPr algn="ctr" rtl="1"/>
            <a:r>
              <a:rPr lang="ar-EG" sz="8000" b="1" dirty="0"/>
              <a:t>وتصد يأسك </a:t>
            </a:r>
            <a:r>
              <a:rPr lang="ar-EG" sz="8000" b="1" dirty="0" err="1"/>
              <a:t>إيديك</a:t>
            </a:r>
            <a:r>
              <a:rPr lang="ar-EG" sz="8000" b="1" dirty="0"/>
              <a:t>)</a:t>
            </a:r>
            <a:br>
              <a:rPr lang="ar-EG" sz="8000" b="1" dirty="0"/>
            </a:br>
            <a:r>
              <a:rPr lang="ar-EG" sz="8000" b="1" dirty="0"/>
              <a:t>وتمد </a:t>
            </a:r>
            <a:r>
              <a:rPr lang="ar-EG" sz="8000" b="1" dirty="0" err="1"/>
              <a:t>فاسك</a:t>
            </a:r>
            <a:r>
              <a:rPr lang="ar-EG" sz="8000" b="1" dirty="0"/>
              <a:t> </a:t>
            </a:r>
            <a:r>
              <a:rPr lang="ar-EG" sz="8000" b="1" dirty="0" err="1"/>
              <a:t>ده</a:t>
            </a:r>
            <a:r>
              <a:rPr lang="ar-EG" sz="8000" b="1" dirty="0"/>
              <a:t> ليك </a:t>
            </a:r>
          </a:p>
          <a:p>
            <a:pPr algn="ctr" rtl="1"/>
            <a:r>
              <a:rPr lang="ar-EG" sz="8000" b="1" dirty="0"/>
              <a:t>الأرض </a:t>
            </a:r>
            <a:r>
              <a:rPr lang="ar-EG" sz="8000" b="1" dirty="0" err="1"/>
              <a:t>يالاا</a:t>
            </a: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إنهض</a:t>
            </a:r>
            <a:r>
              <a:rPr lang="ar-EG" sz="8000" b="1" dirty="0">
                <a:solidFill>
                  <a:srgbClr val="00582A"/>
                </a:solidFill>
              </a:rPr>
              <a:t> قوم قوم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ممتدة ليك الحياة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إنهض</a:t>
            </a:r>
            <a:r>
              <a:rPr lang="ar-EG" sz="8000" b="1" dirty="0">
                <a:solidFill>
                  <a:srgbClr val="00582A"/>
                </a:solidFill>
              </a:rPr>
              <a:t> قوم قوم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يترد ليك اللي تاه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br>
              <a:rPr lang="ar-EG" sz="8000" b="1" dirty="0"/>
            </a:br>
            <a:r>
              <a:rPr lang="ar-EG" sz="8000" b="1" dirty="0"/>
              <a:t> (</a:t>
            </a:r>
            <a:r>
              <a:rPr lang="ar-EG" sz="8000" b="1" dirty="0" err="1"/>
              <a:t>إصعد</a:t>
            </a:r>
            <a:r>
              <a:rPr lang="ar-EG" sz="8000" b="1" dirty="0"/>
              <a:t> </a:t>
            </a:r>
            <a:r>
              <a:rPr lang="ar-EG" sz="8000" b="1" dirty="0" err="1"/>
              <a:t>للسما</a:t>
            </a:r>
            <a:r>
              <a:rPr lang="ar-EG" sz="8000" b="1" dirty="0"/>
              <a:t> كصقر </a:t>
            </a:r>
          </a:p>
          <a:p>
            <a:pPr algn="ctr" rtl="1"/>
            <a:r>
              <a:rPr lang="ar-EG" sz="8000" b="1" dirty="0"/>
              <a:t>عرض جناحك بفخر)</a:t>
            </a:r>
            <a:br>
              <a:rPr lang="ar-EG" sz="8000" b="1" dirty="0"/>
            </a:br>
            <a:r>
              <a:rPr lang="ar-EG" sz="8000" b="1" dirty="0"/>
              <a:t>واترك </a:t>
            </a:r>
            <a:r>
              <a:rPr lang="ar-EG" sz="8000" b="1" dirty="0" err="1"/>
              <a:t>غناوي</a:t>
            </a:r>
            <a:r>
              <a:rPr lang="ar-EG" sz="8000" b="1" dirty="0"/>
              <a:t> القهر</a:t>
            </a:r>
          </a:p>
          <a:p>
            <a:pPr algn="ctr" rtl="1"/>
            <a:r>
              <a:rPr lang="ar-EG" sz="8000" b="1" dirty="0"/>
              <a:t> وانشد لله </a:t>
            </a: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إنهض</a:t>
            </a:r>
            <a:r>
              <a:rPr lang="ar-EG" sz="8000" b="1" dirty="0">
                <a:solidFill>
                  <a:srgbClr val="00582A"/>
                </a:solidFill>
              </a:rPr>
              <a:t> قوم قوم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ممتدة ليك الحياة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إنهض</a:t>
            </a:r>
            <a:r>
              <a:rPr lang="ar-EG" sz="8000" b="1" dirty="0">
                <a:solidFill>
                  <a:srgbClr val="00582A"/>
                </a:solidFill>
              </a:rPr>
              <a:t> قوم قوم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يترد ليك اللي تاه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br>
              <a:rPr lang="ar-EG" sz="8000" b="1" dirty="0"/>
            </a:br>
            <a:r>
              <a:rPr lang="ar-EG" sz="8000" b="1" dirty="0"/>
              <a:t> (مجد اسم الإله </a:t>
            </a:r>
          </a:p>
          <a:p>
            <a:pPr algn="ctr" rtl="1"/>
            <a:r>
              <a:rPr lang="ar-EG" sz="8000" b="1" dirty="0"/>
              <a:t>وحد روحك </a:t>
            </a:r>
            <a:r>
              <a:rPr lang="ar-EG" sz="8000" b="1" dirty="0" err="1"/>
              <a:t>معاه</a:t>
            </a:r>
            <a:r>
              <a:rPr lang="ar-EG" sz="8000" b="1" dirty="0"/>
              <a:t>)</a:t>
            </a:r>
            <a:br>
              <a:rPr lang="ar-EG" sz="8000" b="1" dirty="0"/>
            </a:br>
            <a:r>
              <a:rPr lang="ar-EG" sz="8000" b="1" dirty="0" err="1"/>
              <a:t>ده</a:t>
            </a:r>
            <a:r>
              <a:rPr lang="ar-EG" sz="8000" b="1" dirty="0"/>
              <a:t> الغد مليان حياة</a:t>
            </a:r>
          </a:p>
          <a:p>
            <a:pPr algn="ctr" rtl="1"/>
            <a:r>
              <a:rPr lang="ar-EG" sz="8000" b="1" dirty="0"/>
              <a:t> تشهد لله </a:t>
            </a: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إنهض</a:t>
            </a:r>
            <a:r>
              <a:rPr lang="ar-EG" sz="8000" b="1" dirty="0">
                <a:solidFill>
                  <a:srgbClr val="00582A"/>
                </a:solidFill>
              </a:rPr>
              <a:t> قوم قوم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ممتدة ليك الحياة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إنهض</a:t>
            </a:r>
            <a:r>
              <a:rPr lang="ar-EG" sz="8000" b="1" dirty="0">
                <a:solidFill>
                  <a:srgbClr val="00582A"/>
                </a:solidFill>
              </a:rPr>
              <a:t> قوم قوم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يترد ليك اللي تاه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</TotalTime>
  <Words>137</Words>
  <Application>Microsoft Office PowerPoint</Application>
  <PresentationFormat>عرض على الشاشة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285</cp:revision>
  <dcterms:created xsi:type="dcterms:W3CDTF">2021-12-07T14:30:00Z</dcterms:created>
  <dcterms:modified xsi:type="dcterms:W3CDTF">2024-02-26T09:51:55Z</dcterms:modified>
</cp:coreProperties>
</file>