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61" d="100"/>
          <a:sy n="61" d="100"/>
        </p:scale>
        <p:origin x="52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6200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إني أنا متكلٌ عليكَ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10349"/>
            <a:ext cx="9144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r>
              <a:rPr lang="ar-EG" sz="8800" b="1" dirty="0"/>
              <a:t>إني أنا متكلٌ</a:t>
            </a:r>
          </a:p>
          <a:p>
            <a:pPr algn="ctr" rtl="1"/>
            <a:r>
              <a:rPr lang="ar-EG" sz="8800" b="1" dirty="0"/>
              <a:t>عليكَ أمري </a:t>
            </a:r>
            <a:br>
              <a:rPr lang="ar-EG" sz="8800" b="1" dirty="0"/>
            </a:br>
            <a:r>
              <a:rPr lang="ar-EG" sz="8800" b="1" dirty="0"/>
              <a:t>فلا تدعني </a:t>
            </a:r>
            <a:r>
              <a:rPr lang="ar-EG" sz="8800" b="1" dirty="0" err="1"/>
              <a:t>خازيًا</a:t>
            </a:r>
            <a:br>
              <a:rPr lang="ar-EG" sz="8800" b="1" dirty="0"/>
            </a:br>
            <a:r>
              <a:rPr lang="ar-EG" sz="8800" b="1" dirty="0"/>
              <a:t>رب إلى الدهرِ</a:t>
            </a:r>
            <a:br>
              <a:rPr lang="ar-EG" sz="8800" b="1" dirty="0"/>
            </a:br>
            <a:endParaRPr lang="ar-EG" sz="8800" b="1" dirty="0"/>
          </a:p>
          <a:p>
            <a:pPr algn="ctr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86549"/>
            <a:ext cx="9144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r>
              <a:rPr lang="ar-EG" sz="8800" b="1" dirty="0"/>
              <a:t> بالعدلِ كن لي منقذًا</a:t>
            </a:r>
          </a:p>
          <a:p>
            <a:pPr algn="ctr" rtl="1"/>
            <a:r>
              <a:rPr lang="ar-EG" sz="8800" b="1" dirty="0"/>
              <a:t>يا رب وارحمني </a:t>
            </a:r>
            <a:br>
              <a:rPr lang="ar-EG" sz="8800" b="1" dirty="0"/>
            </a:br>
            <a:r>
              <a:rPr lang="ar-EG" sz="8800" b="1" dirty="0"/>
              <a:t>إلى أذنيك أملْ</a:t>
            </a:r>
            <a:br>
              <a:rPr lang="ar-EG" sz="8800" b="1" dirty="0"/>
            </a:br>
            <a:r>
              <a:rPr lang="ar-EG" sz="8800" b="1" dirty="0"/>
              <a:t>أسرع وخلصني</a:t>
            </a:r>
            <a:br>
              <a:rPr lang="ar-EG" sz="8800" b="1" dirty="0"/>
            </a:br>
            <a:endParaRPr lang="ar-EG" sz="8800" b="1" dirty="0"/>
          </a:p>
          <a:p>
            <a:pPr algn="ctr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86549"/>
            <a:ext cx="9144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r>
              <a:rPr lang="ar-EG" sz="8800" b="1" dirty="0"/>
              <a:t> إذ أنت رب صخرتي</a:t>
            </a:r>
          </a:p>
          <a:p>
            <a:pPr algn="ctr" rtl="1"/>
            <a:r>
              <a:rPr lang="ar-EG" sz="8800" b="1" dirty="0"/>
              <a:t>وحصني الحصين </a:t>
            </a:r>
            <a:br>
              <a:rPr lang="ar-EG" sz="8800" b="1" dirty="0"/>
            </a:br>
            <a:r>
              <a:rPr lang="ar-EG" sz="8800" b="1" dirty="0"/>
              <a:t>إياي تهدي مرشدًا</a:t>
            </a:r>
            <a:br>
              <a:rPr lang="ar-EG" sz="8800" b="1" dirty="0"/>
            </a:br>
            <a:r>
              <a:rPr lang="ar-EG" sz="8800" b="1" dirty="0"/>
              <a:t>باسمك كل حينْ</a:t>
            </a:r>
            <a:br>
              <a:rPr lang="ar-EG" sz="8800" b="1" dirty="0"/>
            </a:br>
            <a:endParaRPr lang="ar-EG" sz="8800" b="1" dirty="0"/>
          </a:p>
          <a:p>
            <a:pPr algn="ctr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62749"/>
            <a:ext cx="9144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</a:t>
            </a:r>
            <a:r>
              <a:rPr lang="ar-EG" sz="8800" b="1" dirty="0"/>
              <a:t>إن العدى قد نصبوا</a:t>
            </a:r>
          </a:p>
          <a:p>
            <a:pPr algn="ctr" rtl="1"/>
            <a:r>
              <a:rPr lang="ar-EG" sz="8800" b="1" dirty="0"/>
              <a:t>فخا </a:t>
            </a:r>
            <a:r>
              <a:rPr lang="ar-EG" sz="8800" b="1" dirty="0" err="1"/>
              <a:t>لعبدكا</a:t>
            </a:r>
            <a:r>
              <a:rPr lang="ar-EG" sz="8800" b="1" dirty="0"/>
              <a:t> </a:t>
            </a:r>
            <a:br>
              <a:rPr lang="ar-EG" sz="8800" b="1" dirty="0"/>
            </a:br>
            <a:r>
              <a:rPr lang="ar-EG" sz="8800" b="1" dirty="0"/>
              <a:t>فنجني يا سيدي</a:t>
            </a:r>
            <a:br>
              <a:rPr lang="ar-EG" sz="8800" b="1" dirty="0"/>
            </a:br>
            <a:r>
              <a:rPr lang="ar-EG" sz="8800" b="1" dirty="0"/>
              <a:t>حسب </a:t>
            </a:r>
            <a:r>
              <a:rPr lang="ar-EG" sz="8800" b="1" dirty="0" err="1"/>
              <a:t>قولكا</a:t>
            </a:r>
            <a:br>
              <a:rPr lang="ar-EG" sz="8800" b="1" dirty="0"/>
            </a:br>
            <a:endParaRPr lang="ar-EG" sz="8800" b="1" dirty="0"/>
          </a:p>
          <a:p>
            <a:pPr algn="ctr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843617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8800" b="1" dirty="0"/>
            </a:br>
            <a:r>
              <a:rPr lang="ar-EG" sz="6000" b="1" dirty="0"/>
              <a:t>5-</a:t>
            </a:r>
            <a:r>
              <a:rPr lang="ar-EG" sz="8800" b="1" dirty="0"/>
              <a:t> روحي قد استودعتها</a:t>
            </a:r>
          </a:p>
          <a:p>
            <a:pPr algn="ctr" rtl="1"/>
            <a:r>
              <a:rPr lang="ar-EG" sz="8800" b="1" dirty="0"/>
              <a:t>يا رب في يديكَ </a:t>
            </a:r>
            <a:br>
              <a:rPr lang="ar-EG" sz="8800" b="1" dirty="0"/>
            </a:br>
            <a:r>
              <a:rPr lang="ar-EG" sz="8800" b="1" dirty="0" err="1"/>
              <a:t>وانت</a:t>
            </a:r>
            <a:r>
              <a:rPr lang="ar-EG" sz="8800" b="1" dirty="0"/>
              <a:t> قد </a:t>
            </a:r>
            <a:r>
              <a:rPr lang="ar-EG" sz="8800" b="1" dirty="0" err="1"/>
              <a:t>نجيتني</a:t>
            </a:r>
            <a:br>
              <a:rPr lang="ar-EG" sz="8800" b="1" dirty="0"/>
            </a:br>
            <a:r>
              <a:rPr lang="ar-EG" sz="8800" b="1" dirty="0"/>
              <a:t>في صرختي إليك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72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6-</a:t>
            </a:r>
            <a:r>
              <a:rPr lang="ar-EG" sz="8800" b="1" dirty="0" err="1"/>
              <a:t>ابغضت</a:t>
            </a:r>
            <a:r>
              <a:rPr lang="ar-EG" sz="8800" b="1" dirty="0"/>
              <a:t> كل كاذبٍ</a:t>
            </a:r>
          </a:p>
          <a:p>
            <a:pPr algn="ctr" rtl="1"/>
            <a:r>
              <a:rPr lang="ar-EG" sz="8800" b="1" dirty="0"/>
              <a:t> يتبع الباطل</a:t>
            </a:r>
            <a:br>
              <a:rPr lang="ar-EG" sz="8800" b="1" dirty="0"/>
            </a:br>
            <a:r>
              <a:rPr lang="ar-EG" sz="8800" b="1" dirty="0"/>
              <a:t>وإنني متكل</a:t>
            </a:r>
            <a:br>
              <a:rPr lang="ar-EG" sz="8800" b="1" dirty="0"/>
            </a:br>
            <a:r>
              <a:rPr lang="ar-EG" sz="8800" b="1" dirty="0"/>
              <a:t>عليك يا عادل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582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7-</a:t>
            </a:r>
            <a:r>
              <a:rPr lang="ar-EG" sz="8800" b="1" dirty="0"/>
              <a:t> وبك قلبي دائمًا</a:t>
            </a:r>
          </a:p>
          <a:p>
            <a:pPr algn="ctr" rtl="1"/>
            <a:r>
              <a:rPr lang="ar-EG" sz="8800" b="1" dirty="0"/>
              <a:t> يفرح يا منان</a:t>
            </a:r>
            <a:br>
              <a:rPr lang="ar-EG" sz="8800" b="1" dirty="0"/>
            </a:br>
            <a:r>
              <a:rPr lang="ar-EG" sz="8800" b="1" dirty="0"/>
              <a:t>أسندت نفسي خالقي</a:t>
            </a:r>
            <a:br>
              <a:rPr lang="ar-EG" sz="8800" b="1" dirty="0"/>
            </a:br>
            <a:r>
              <a:rPr lang="ar-EG" sz="8800" b="1" dirty="0"/>
              <a:t>في زمن الأحزانْ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7200"/>
            <a:ext cx="9144000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8-</a:t>
            </a:r>
            <a:r>
              <a:rPr lang="ar-EG" sz="8800" b="1" dirty="0"/>
              <a:t> ولم تكن لي حاسبًا</a:t>
            </a:r>
          </a:p>
          <a:p>
            <a:pPr algn="ctr" rtl="1"/>
            <a:r>
              <a:rPr lang="ar-EG" sz="8800" b="1" dirty="0"/>
              <a:t>في كفِّ أخصامي </a:t>
            </a:r>
            <a:br>
              <a:rPr lang="ar-EG" sz="8800" b="1" dirty="0"/>
            </a:br>
            <a:r>
              <a:rPr lang="ar-EG" sz="8800" b="1" dirty="0"/>
              <a:t>للرحب قد أخرجتني</a:t>
            </a:r>
            <a:br>
              <a:rPr lang="ar-EG" sz="8800" b="1" dirty="0"/>
            </a:br>
            <a:r>
              <a:rPr lang="ar-EG" sz="8800" b="1" dirty="0"/>
              <a:t>ثبتَّ أقدامي</a:t>
            </a:r>
            <a:br>
              <a:rPr lang="ar-EG" sz="8800" b="1" dirty="0"/>
            </a:br>
            <a:endParaRPr lang="ar-EG" sz="8800" b="1" dirty="0"/>
          </a:p>
          <a:p>
            <a:pPr algn="ctr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</TotalTime>
  <Words>132</Words>
  <Application>Microsoft Office PowerPoint</Application>
  <PresentationFormat>عرض على الشاشة (4:3)</PresentationFormat>
  <Paragraphs>23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210</cp:revision>
  <dcterms:created xsi:type="dcterms:W3CDTF">2021-12-07T14:30:00Z</dcterms:created>
  <dcterms:modified xsi:type="dcterms:W3CDTF">2024-02-26T10:07:29Z</dcterms:modified>
</cp:coreProperties>
</file>