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75" r:id="rId2"/>
    <p:sldId id="312" r:id="rId3"/>
    <p:sldId id="318" r:id="rId4"/>
    <p:sldId id="313" r:id="rId5"/>
    <p:sldId id="319" r:id="rId6"/>
    <p:sldId id="293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12"/>
            <p14:sldId id="318"/>
            <p14:sldId id="313"/>
            <p14:sldId id="319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49" autoAdjust="0"/>
    <p:restoredTop sz="94660"/>
  </p:normalViewPr>
  <p:slideViewPr>
    <p:cSldViewPr>
      <p:cViewPr varScale="1">
        <p:scale>
          <a:sx n="69" d="100"/>
          <a:sy n="69" d="100"/>
        </p:scale>
        <p:origin x="376" y="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2/26/2024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2/26/2024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altLang="ar-EG" sz="7200" b="1" dirty="0"/>
              <a:t>آه ربي لو مكثت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(آه ربي لو مكثت في حياتي </a:t>
            </a:r>
            <a:endParaRPr lang="en-US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وصنعت منــــــــــــــــزلاً)2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واتخذت مني بيتاً 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هيكلاً قدساً لك</a:t>
            </a:r>
          </a:p>
        </p:txBody>
      </p:sp>
    </p:spTree>
    <p:extLst>
      <p:ext uri="{BB962C8B-B14F-4D97-AF65-F5344CB8AC3E}">
        <p14:creationId xmlns:p14="http://schemas.microsoft.com/office/powerpoint/2010/main" val="33828642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(آه ربي لو مكثت في حياتي </a:t>
            </a:r>
            <a:endParaRPr lang="en-US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وصنعت منــــــــــــــــزلاً)2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واتخذت مني بيتاً 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هيكلاً قدساً لك</a:t>
            </a:r>
          </a:p>
        </p:txBody>
      </p:sp>
    </p:spTree>
    <p:extLst>
      <p:ext uri="{BB962C8B-B14F-4D97-AF65-F5344CB8AC3E}">
        <p14:creationId xmlns:p14="http://schemas.microsoft.com/office/powerpoint/2010/main" val="15335313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6600" b="1" i="0" dirty="0">
                <a:effectLst/>
                <a:latin typeface="Helvetica Neue"/>
                <a:cs typeface="+mn-cs"/>
              </a:rPr>
              <a:t>ولمست شفتي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effectLst/>
                <a:latin typeface="Helvetica Neue"/>
                <a:cs typeface="+mn-cs"/>
              </a:rPr>
              <a:t>بجمرة من قدسك 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effectLst/>
                <a:latin typeface="Helvetica Neue"/>
                <a:cs typeface="+mn-cs"/>
              </a:rPr>
              <a:t>ووضعت في لساني 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effectLst/>
                <a:latin typeface="Helvetica Neue"/>
                <a:cs typeface="+mn-cs"/>
              </a:rPr>
              <a:t>شكر قلبي نحوك</a:t>
            </a:r>
          </a:p>
        </p:txBody>
      </p:sp>
    </p:spTree>
    <p:extLst>
      <p:ext uri="{BB962C8B-B14F-4D97-AF65-F5344CB8AC3E}">
        <p14:creationId xmlns:p14="http://schemas.microsoft.com/office/powerpoint/2010/main" val="36913654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(آه ربي لو مكثت في حياتي </a:t>
            </a:r>
            <a:endParaRPr lang="en-US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وصنعت منــــــــــــــــزلاً)2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واتخذت مني بيتاً 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هيكلاً قدساً لك</a:t>
            </a:r>
          </a:p>
        </p:txBody>
      </p:sp>
    </p:spTree>
    <p:extLst>
      <p:ext uri="{BB962C8B-B14F-4D97-AF65-F5344CB8AC3E}">
        <p14:creationId xmlns:p14="http://schemas.microsoft.com/office/powerpoint/2010/main" val="18812067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3802</TotalTime>
  <Words>67</Words>
  <Application>Microsoft Office PowerPoint</Application>
  <PresentationFormat>عرض على الشاشة (4:3)</PresentationFormat>
  <Paragraphs>18</Paragraphs>
  <Slides>6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10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adam</cp:lastModifiedBy>
  <cp:revision>320</cp:revision>
  <dcterms:created xsi:type="dcterms:W3CDTF">2021-12-07T14:30:00Z</dcterms:created>
  <dcterms:modified xsi:type="dcterms:W3CDTF">2024-02-26T12:20:35Z</dcterms:modified>
</cp:coreProperties>
</file>