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06" r:id="rId3"/>
    <p:sldId id="416" r:id="rId4"/>
    <p:sldId id="417" r:id="rId5"/>
    <p:sldId id="419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296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/>
              <a:t>اهتف </a:t>
            </a:r>
            <a:r>
              <a:rPr lang="ar-EG" sz="7200" b="1" dirty="0" err="1"/>
              <a:t>وارنم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41365"/>
            <a:ext cx="9982199" cy="10802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1-</a:t>
            </a:r>
            <a:br>
              <a:rPr lang="ar-EG" sz="6000" b="1" dirty="0"/>
            </a:br>
            <a:r>
              <a:rPr lang="ar-EG" sz="6000" b="1" dirty="0"/>
              <a:t> </a:t>
            </a:r>
            <a:r>
              <a:rPr lang="ar-SA" sz="6000" b="1" dirty="0" err="1"/>
              <a:t>باهتف</a:t>
            </a:r>
            <a:r>
              <a:rPr lang="ar-SA" sz="6000" b="1" dirty="0"/>
              <a:t> وأرنم لأن</a:t>
            </a:r>
            <a:r>
              <a:rPr lang="ar-EG" sz="6000" b="1" dirty="0"/>
              <a:t>ى</a:t>
            </a:r>
            <a:r>
              <a:rPr lang="ar-SA" sz="6000" b="1" dirty="0"/>
              <a:t> ربي</a:t>
            </a:r>
          </a:p>
          <a:p>
            <a:pPr algn="ctr" rtl="1">
              <a:lnSpc>
                <a:spcPct val="150000"/>
              </a:lnSpc>
            </a:pPr>
            <a:r>
              <a:rPr lang="ar-SA" sz="5400" b="1" dirty="0" err="1"/>
              <a:t>قاللي</a:t>
            </a:r>
            <a:r>
              <a:rPr lang="ar-SA" sz="5400" b="1" dirty="0"/>
              <a:t> خلاص مغفورة ليك كل الخطايا</a:t>
            </a:r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بتوبة جيت له غير ل</a:t>
            </a:r>
            <a:r>
              <a:rPr lang="ar-EG" sz="6000" b="1" dirty="0"/>
              <a:t>ي</a:t>
            </a:r>
            <a:r>
              <a:rPr lang="ar-SA" sz="6000" b="1" dirty="0"/>
              <a:t> قلبي</a:t>
            </a:r>
          </a:p>
          <a:p>
            <a:pPr algn="ctr" rtl="1">
              <a:lnSpc>
                <a:spcPct val="150000"/>
              </a:lnSpc>
            </a:pPr>
            <a:r>
              <a:rPr lang="ar-SA" sz="5400" b="1" dirty="0" err="1"/>
              <a:t>قاللي</a:t>
            </a:r>
            <a:r>
              <a:rPr lang="ar-SA" sz="5400" b="1" dirty="0"/>
              <a:t> كمان وفي </a:t>
            </a:r>
            <a:r>
              <a:rPr lang="ar-SA" sz="5400" b="1" dirty="0" err="1"/>
              <a:t>السما</a:t>
            </a:r>
            <a:r>
              <a:rPr lang="ar-SA" sz="5400" b="1" dirty="0"/>
              <a:t> هاتكون </a:t>
            </a:r>
            <a:r>
              <a:rPr lang="ar-SA" sz="5400" b="1" dirty="0" err="1"/>
              <a:t>معايا</a:t>
            </a:r>
            <a:endParaRPr lang="ar-SA" sz="5400" b="1" dirty="0"/>
          </a:p>
          <a:p>
            <a:pPr algn="ctr" rtl="1">
              <a:lnSpc>
                <a:spcPct val="150000"/>
              </a:lnSpc>
            </a:pPr>
            <a:br>
              <a:rPr lang="ar-EG" sz="6000" b="1" dirty="0"/>
            </a:br>
            <a:br>
              <a:rPr lang="ar-EG" sz="6000" b="1" dirty="0"/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39187"/>
            <a:ext cx="99821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(ربي يسوع حبك عجيب</a:t>
            </a: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موتك فدان</a:t>
            </a:r>
            <a:r>
              <a:rPr lang="ar-EG" sz="7200" b="1" dirty="0">
                <a:solidFill>
                  <a:srgbClr val="00582A"/>
                </a:solidFill>
              </a:rPr>
              <a:t>ــــــــ</a:t>
            </a:r>
            <a:r>
              <a:rPr lang="ar-SA" sz="7200" b="1" dirty="0">
                <a:solidFill>
                  <a:srgbClr val="00582A"/>
                </a:solidFill>
              </a:rPr>
              <a:t>ي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هناك على الصليب)2</a:t>
            </a:r>
          </a:p>
          <a:p>
            <a:pPr algn="ctr"/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10941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2-</a:t>
            </a:r>
            <a:br>
              <a:rPr lang="ar-EG" sz="6000" b="1" dirty="0"/>
            </a:br>
            <a:r>
              <a:rPr lang="ar-SA" sz="6000" b="1" dirty="0"/>
              <a:t>ربي </a:t>
            </a:r>
            <a:r>
              <a:rPr lang="ar-SA" sz="6000" b="1" dirty="0" err="1"/>
              <a:t>طمني</a:t>
            </a:r>
            <a:r>
              <a:rPr lang="ar-SA" sz="6000" b="1" dirty="0"/>
              <a:t> وعده فرحني</a:t>
            </a:r>
          </a:p>
          <a:p>
            <a:pPr algn="ctr" rtl="1">
              <a:lnSpc>
                <a:spcPct val="150000"/>
              </a:lnSpc>
            </a:pPr>
            <a:r>
              <a:rPr lang="ar-SA" sz="5400" b="1" dirty="0" err="1"/>
              <a:t>دي</a:t>
            </a:r>
            <a:r>
              <a:rPr lang="ar-SA" sz="5400" b="1" dirty="0"/>
              <a:t> </a:t>
            </a:r>
            <a:r>
              <a:rPr lang="ar-SA" sz="5400" b="1" dirty="0" err="1"/>
              <a:t>خطاياى</a:t>
            </a:r>
            <a:r>
              <a:rPr lang="ar-SA" sz="5400" b="1" dirty="0"/>
              <a:t> مش راح يعود يذكرها </a:t>
            </a:r>
            <a:r>
              <a:rPr lang="ar-SA" sz="5400" b="1" dirty="0" err="1"/>
              <a:t>تاني</a:t>
            </a:r>
            <a:endParaRPr lang="ar-SA" sz="5400" b="1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سمعته </a:t>
            </a:r>
            <a:r>
              <a:rPr lang="ar-SA" sz="6000" b="1" dirty="0" err="1"/>
              <a:t>قاللي</a:t>
            </a:r>
            <a:r>
              <a:rPr lang="ar-SA" sz="6000" b="1" dirty="0"/>
              <a:t> </a:t>
            </a:r>
            <a:r>
              <a:rPr lang="ar-SA" sz="6000" b="1" dirty="0" err="1"/>
              <a:t>ده</a:t>
            </a:r>
            <a:r>
              <a:rPr lang="ar-SA" sz="6000" b="1" dirty="0"/>
              <a:t> أنت ابني</a:t>
            </a:r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كل الل</a:t>
            </a:r>
            <a:r>
              <a:rPr lang="ar-EG" sz="6000" b="1" dirty="0"/>
              <a:t>ي</a:t>
            </a:r>
            <a:r>
              <a:rPr lang="ar-SA" sz="6000" b="1" dirty="0"/>
              <a:t> عند</a:t>
            </a:r>
            <a:r>
              <a:rPr lang="ar-EG" sz="6000" b="1" dirty="0"/>
              <a:t>ي</a:t>
            </a:r>
            <a:r>
              <a:rPr lang="ar-SA" sz="6000" b="1" dirty="0"/>
              <a:t> </a:t>
            </a:r>
            <a:r>
              <a:rPr lang="ar-SA" sz="6000" b="1" dirty="0" err="1"/>
              <a:t>هديهولك</a:t>
            </a:r>
            <a:r>
              <a:rPr lang="ar-SA" sz="6000" b="1" dirty="0"/>
              <a:t> بالمجاني</a:t>
            </a:r>
          </a:p>
          <a:p>
            <a:pPr algn="ctr" rtl="1">
              <a:lnSpc>
                <a:spcPct val="150000"/>
              </a:lnSpc>
            </a:pPr>
            <a:br>
              <a:rPr lang="ar-EG" sz="6000" b="1" dirty="0"/>
            </a:br>
            <a:br>
              <a:rPr lang="ar-EG" sz="6000" b="1" dirty="0"/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14400"/>
            <a:ext cx="99821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(ربي يسوع حبك عجيب</a:t>
            </a: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موتك فدان</a:t>
            </a:r>
            <a:r>
              <a:rPr lang="ar-EG" sz="7200" b="1" dirty="0">
                <a:solidFill>
                  <a:srgbClr val="00582A"/>
                </a:solidFill>
              </a:rPr>
              <a:t>ــــــــ</a:t>
            </a:r>
            <a:r>
              <a:rPr lang="ar-SA" sz="7200" b="1" dirty="0">
                <a:solidFill>
                  <a:srgbClr val="00582A"/>
                </a:solidFill>
              </a:rPr>
              <a:t>ي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هناك على الصليب)2</a:t>
            </a:r>
          </a:p>
          <a:p>
            <a:pPr algn="ctr"/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1980</TotalTime>
  <Words>97</Words>
  <Application>Microsoft Office PowerPoint</Application>
  <PresentationFormat>عرض على الشاشة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287</cp:revision>
  <dcterms:created xsi:type="dcterms:W3CDTF">2021-12-07T14:30:00Z</dcterms:created>
  <dcterms:modified xsi:type="dcterms:W3CDTF">2024-02-28T12:46:47Z</dcterms:modified>
</cp:coreProperties>
</file>