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06" r:id="rId3"/>
    <p:sldId id="416" r:id="rId4"/>
    <p:sldId id="417" r:id="rId5"/>
    <p:sldId id="418" r:id="rId6"/>
    <p:sldId id="419" r:id="rId7"/>
    <p:sldId id="420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6"/>
            <p14:sldId id="417"/>
            <p14:sldId id="418"/>
            <p14:sldId id="419"/>
            <p14:sldId id="42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3" d="100"/>
          <a:sy n="63" d="100"/>
        </p:scale>
        <p:origin x="72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7200" b="1" dirty="0"/>
              <a:t>أورشليم في </a:t>
            </a:r>
            <a:r>
              <a:rPr lang="ar-EG" sz="7200" b="1" dirty="0" err="1"/>
              <a:t>السما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199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-76200"/>
            <a:ext cx="9982199" cy="10541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dirty="0"/>
              <a:t>1-</a:t>
            </a:r>
            <a:br>
              <a:rPr lang="ar-EG" sz="5400" b="1" dirty="0"/>
            </a:br>
            <a:r>
              <a:rPr lang="ar-EG" sz="5400" b="1" dirty="0"/>
              <a:t> أورشليم في </a:t>
            </a:r>
            <a:r>
              <a:rPr lang="ar-EG" sz="5400" b="1" dirty="0" err="1"/>
              <a:t>السما</a:t>
            </a:r>
            <a:r>
              <a:rPr lang="ar-EG" sz="5400" b="1" dirty="0"/>
              <a:t> الله باريها المجيد</a:t>
            </a:r>
            <a:br>
              <a:rPr lang="ar-EG" sz="5400" b="1" dirty="0"/>
            </a:br>
            <a:r>
              <a:rPr lang="ar-EG" sz="5400" b="1" dirty="0"/>
              <a:t>فهي مدينة العلي ومركز الملك العتيد</a:t>
            </a:r>
            <a:br>
              <a:rPr lang="ar-EG" sz="5400" b="1" dirty="0"/>
            </a:br>
            <a:r>
              <a:rPr lang="ar-EG" sz="5400" b="1" dirty="0"/>
              <a:t>من آمنوا بِالمواعيد قد نظروها من بعيد</a:t>
            </a:r>
            <a:br>
              <a:rPr lang="ar-EG" sz="5400" b="1" dirty="0"/>
            </a:br>
            <a:r>
              <a:rPr lang="ar-EG" sz="4800" b="1" dirty="0"/>
              <a:t>في الأرض عاشوا غرباء وابتغوا وطناً سعيد</a:t>
            </a:r>
            <a:endParaRPr lang="ar-SA" sz="4800" b="1" dirty="0"/>
          </a:p>
          <a:p>
            <a:pPr algn="ctr" rtl="1">
              <a:lnSpc>
                <a:spcPct val="150000"/>
              </a:lnSpc>
            </a:pPr>
            <a:br>
              <a:rPr lang="ar-EG" sz="5400" b="1" dirty="0"/>
            </a:br>
            <a:br>
              <a:rPr lang="ar-EG" sz="5400" b="1" dirty="0"/>
            </a:br>
            <a:endParaRPr lang="en-US" sz="8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34387"/>
            <a:ext cx="9982199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فهي لَنا خير وطَن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وكل ما فيها حسن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هيا بنا نشدو إذن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نحي ذلك الوطَن</a:t>
            </a:r>
            <a:br>
              <a:rPr lang="ar-SA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199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-152400"/>
            <a:ext cx="9982199" cy="10679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dirty="0"/>
              <a:t>2-</a:t>
            </a:r>
            <a:br>
              <a:rPr lang="ar-EG" sz="5400" b="1" dirty="0"/>
            </a:br>
            <a:r>
              <a:rPr lang="ar-EG" sz="5400" b="1" dirty="0"/>
              <a:t>فلم ينالوا المواعيد لَم يكملوا بدوننا</a:t>
            </a:r>
            <a:br>
              <a:rPr lang="ar-EG" sz="5400" b="1" dirty="0"/>
            </a:br>
            <a:r>
              <a:rPr lang="ar-EG" sz="5400" b="1" dirty="0"/>
              <a:t>لَكن متى جاء الكامل سنخطَف جميعنا</a:t>
            </a:r>
            <a:br>
              <a:rPr lang="ar-EG" sz="5400" b="1" dirty="0"/>
            </a:br>
            <a:r>
              <a:rPr lang="ar-EG" sz="5400" b="1" dirty="0"/>
              <a:t>ليس لنا </a:t>
            </a:r>
            <a:r>
              <a:rPr lang="ar-EG" sz="5400" b="1" dirty="0" err="1"/>
              <a:t>اذن</a:t>
            </a:r>
            <a:r>
              <a:rPr lang="ar-EG" sz="5400" b="1" dirty="0"/>
              <a:t> هنا مدينة لها بقاء</a:t>
            </a:r>
            <a:br>
              <a:rPr lang="ar-EG" sz="5400" b="1" dirty="0"/>
            </a:br>
            <a:r>
              <a:rPr lang="ar-EG" sz="5400" b="1" dirty="0"/>
              <a:t>لكن لنا مدينة تجمعنا بعد اللقاء</a:t>
            </a:r>
            <a:endParaRPr lang="ar-SA" sz="4800" b="1" dirty="0"/>
          </a:p>
          <a:p>
            <a:pPr algn="ctr" rtl="1">
              <a:lnSpc>
                <a:spcPct val="150000"/>
              </a:lnSpc>
            </a:pPr>
            <a:br>
              <a:rPr lang="ar-EG" sz="5400" b="1" dirty="0"/>
            </a:br>
            <a:br>
              <a:rPr lang="ar-EG" sz="5400" b="1" dirty="0"/>
            </a:br>
            <a:endParaRPr lang="en-US" sz="8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34387"/>
            <a:ext cx="9982199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فهي لَنا خير وطَن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وكل ما فيها حسن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هيا بنا نشدو إذن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نحي ذلك الوطَن</a:t>
            </a:r>
            <a:br>
              <a:rPr lang="ar-SA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199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-164247"/>
            <a:ext cx="9982199" cy="10679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dirty="0"/>
              <a:t>3-</a:t>
            </a:r>
            <a:br>
              <a:rPr lang="ar-EG" sz="5400" b="1" dirty="0"/>
            </a:br>
            <a:r>
              <a:rPr lang="ar-EG" sz="5400" b="1" dirty="0"/>
              <a:t>من السماء تنزل بكل مجد وجلال</a:t>
            </a:r>
            <a:br>
              <a:rPr lang="ar-EG" sz="5400" b="1" dirty="0"/>
            </a:br>
            <a:r>
              <a:rPr lang="ar-EG" sz="5400" b="1" dirty="0"/>
              <a:t>والرب فيها يملك مسربلا ثوب الجمال</a:t>
            </a:r>
            <a:br>
              <a:rPr lang="ar-EG" sz="5400" b="1" dirty="0"/>
            </a:br>
            <a:r>
              <a:rPr lang="ar-EG" sz="5400" b="1" dirty="0"/>
              <a:t>يجعل فيها عرشه يحل فوق أورشليم</a:t>
            </a:r>
            <a:br>
              <a:rPr lang="ar-EG" sz="5400" b="1" dirty="0"/>
            </a:br>
            <a:r>
              <a:rPr lang="ar-EG" sz="5400" b="1" dirty="0"/>
              <a:t>وأمم المخلصين تجري بنورها العظيم</a:t>
            </a:r>
            <a:endParaRPr lang="ar-SA" sz="4800" b="1" dirty="0"/>
          </a:p>
          <a:p>
            <a:pPr algn="ctr" rtl="1">
              <a:lnSpc>
                <a:spcPct val="150000"/>
              </a:lnSpc>
            </a:pPr>
            <a:br>
              <a:rPr lang="ar-EG" sz="5400" b="1" dirty="0"/>
            </a:br>
            <a:br>
              <a:rPr lang="ar-EG" sz="5400" b="1" dirty="0"/>
            </a:br>
            <a:endParaRPr lang="en-US" sz="8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34387"/>
            <a:ext cx="9982199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فهي لَنا خير وطَن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وكل ما فيها حسن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هيا بنا نشدو إذن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نحي ذلك الوطَن</a:t>
            </a:r>
            <a:br>
              <a:rPr lang="ar-SA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1981</TotalTime>
  <Words>163</Words>
  <Application>Microsoft Office PowerPoint</Application>
  <PresentationFormat>عرض على الشاشة (4:3)</PresentationFormat>
  <Paragraphs>17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288</cp:revision>
  <dcterms:created xsi:type="dcterms:W3CDTF">2021-12-07T14:30:00Z</dcterms:created>
  <dcterms:modified xsi:type="dcterms:W3CDTF">2024-02-28T13:14:24Z</dcterms:modified>
</cp:coreProperties>
</file>