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06" r:id="rId3"/>
    <p:sldId id="416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3" d="100"/>
          <a:sy n="63" d="100"/>
        </p:scale>
        <p:origin x="72" y="14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/>
              <a:t>أوصانا لابن داوود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1783"/>
            <a:ext cx="9982199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800" b="1" dirty="0"/>
              <a:t>أوصنا أوصنا </a:t>
            </a:r>
          </a:p>
          <a:p>
            <a:pPr algn="ctr" rtl="1"/>
            <a:r>
              <a:rPr lang="ar-EG" sz="8800" b="1" dirty="0"/>
              <a:t>لابن داود</a:t>
            </a:r>
            <a:br>
              <a:rPr lang="ar-EG" sz="8800" b="1" dirty="0"/>
            </a:br>
            <a:r>
              <a:rPr lang="ar-EG" sz="8800" b="1" dirty="0"/>
              <a:t>أوصنا أوصنا </a:t>
            </a:r>
          </a:p>
          <a:p>
            <a:pPr algn="ctr" rtl="1"/>
            <a:r>
              <a:rPr lang="ar-EG" sz="8800" b="1" dirty="0"/>
              <a:t>مليكنا رب الوجود</a:t>
            </a:r>
            <a:br>
              <a:rPr lang="ar-EG" sz="8800" b="1" dirty="0"/>
            </a:br>
            <a:endParaRPr lang="ar-EG" sz="8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64665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9600" b="1" dirty="0"/>
              <a:t>سبحوا من </a:t>
            </a:r>
            <a:r>
              <a:rPr lang="ar-EG" sz="9600" b="1" dirty="0" err="1"/>
              <a:t>جائنا</a:t>
            </a:r>
            <a:r>
              <a:rPr lang="ar-EG" sz="96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9600" b="1" dirty="0"/>
              <a:t>باسم الإله العظيم</a:t>
            </a:r>
            <a:br>
              <a:rPr lang="ar-EG" sz="9600" b="1" dirty="0"/>
            </a:br>
            <a:endParaRPr lang="ar-EG" sz="9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1983</TotalTime>
  <Words>22</Words>
  <Application>Microsoft Office PowerPoint</Application>
  <PresentationFormat>عرض على الشاشة (4:3)</PresentationFormat>
  <Paragraphs>7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288</cp:revision>
  <dcterms:created xsi:type="dcterms:W3CDTF">2021-12-07T14:30:00Z</dcterms:created>
  <dcterms:modified xsi:type="dcterms:W3CDTF">2024-02-28T13:15:37Z</dcterms:modified>
</cp:coreProperties>
</file>