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13" r:id="rId3"/>
    <p:sldId id="312" r:id="rId4"/>
    <p:sldId id="314" r:id="rId5"/>
    <p:sldId id="31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2"/>
            <p14:sldId id="314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 err="1"/>
              <a:t>باحِبِّك</a:t>
            </a:r>
            <a:r>
              <a:rPr lang="ar-EG" altLang="ar-EG" sz="7200" b="1" dirty="0"/>
              <a:t> </a:t>
            </a:r>
            <a:r>
              <a:rPr lang="ar-EG" altLang="ar-EG" sz="7200" b="1" dirty="0" err="1"/>
              <a:t>باهديلَك</a:t>
            </a:r>
            <a:r>
              <a:rPr lang="ar-EG" altLang="ar-EG" sz="7200" b="1" dirty="0"/>
              <a:t> كُل قلبي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(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ِّ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هديل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</a:t>
            </a:r>
            <a:r>
              <a:rPr kumimoji="0" lang="ar-SA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ل قلبي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هديل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</a:t>
            </a:r>
            <a:r>
              <a:rPr kumimoji="0" lang="ar-SA" sz="4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ل ع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مري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 يا ي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سوع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2</a:t>
            </a:r>
            <a:b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b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bahebbak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bahdeelak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bahebbak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bahdeelak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aomri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bahebbak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bahebbak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bahebbak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)2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love You Jesus, I give You all my heart and all my life.</a:t>
            </a:r>
            <a:endParaRPr lang="ar-EG" sz="4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(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يا يسوعي 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لي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أ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 ما </a:t>
            </a:r>
            <a:r>
              <a:rPr kumimoji="0" lang="ar-SA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فى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اتي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)</a:t>
            </a:r>
            <a:r>
              <a:rPr kumimoji="0" lang="ar-EG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2</a:t>
            </a:r>
            <a:b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SA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تغ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ر ك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ل قلبي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</a:t>
            </a:r>
            <a:r>
              <a:rPr kumimoji="0" lang="ar-SA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بتغ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ر 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ن ط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بيعتي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يا 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سوع</a:t>
            </a: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ahla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hayati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2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bahebbak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betghayyar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albi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bahebbak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betghayyar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tabeati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bahebbak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)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3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yasou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Jesus, Your love for me is the best thing in my life. 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I love You as You change my heart and my old nature. </a:t>
            </a:r>
            <a:endParaRPr lang="ar-EG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(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لولا ح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مين أنا لولا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ع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طف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فين </a:t>
            </a:r>
            <a:r>
              <a:rPr kumimoji="0" lang="ar-SA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هالاقي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اله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ن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ا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2</a:t>
            </a:r>
            <a:b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(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وألقى ح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ك </a:t>
            </a:r>
            <a:r>
              <a:rPr kumimoji="0" lang="ar-SA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يض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ُمِّ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ن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ـــــــ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 بك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ُ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ل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ِّ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ما في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 </a:t>
            </a:r>
            <a:r>
              <a:rPr kumimoji="0" lang="ar-SA" sz="4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بتح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ب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ِّ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ني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)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2</a:t>
            </a:r>
            <a:b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يا ر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يم يا ر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يم يا ر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يم يا ر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َ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ح</a:t>
            </a:r>
            <a: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ِ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  <a:t>يم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b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lola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mean ana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lola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aatfak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fain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halaai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alhana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)2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walaa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hobbak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yeDommeni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be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kol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mafia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bethebbeni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2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(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ya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raheem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)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4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Without Your love, who am I? Without Your compassion where would I find joy?. Your love caresses me as You love me unconditionally; Merciful.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5818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SA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وج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َّا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ضن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أرت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اح أنا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وفى جمال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ك هاملي الد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ُّ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 غ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ا)2</a:t>
            </a:r>
            <a:b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 أحل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ى 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اج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 </a:t>
            </a:r>
            <a:r>
              <a:rPr kumimoji="0" lang="ar-SA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فى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ُ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</a:t>
            </a:r>
            <a:b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د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نت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الف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رح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ة يا ب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سم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ِ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تي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</a:t>
            </a:r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</a:t>
            </a:r>
            <a:b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يا 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سوع يا 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سوع يا 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سوع يا ي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َ</a:t>
            </a:r>
            <a:r>
              <a:rPr kumimoji="0" lang="ar-SA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سوع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>
              <a:spcBef>
                <a:spcPts val="600"/>
              </a:spcBef>
            </a:pPr>
            <a:b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(we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joa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hoDnak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artah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ana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wef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jamalak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hamla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aldonia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ghona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>
              <a:spcBef>
                <a:spcPts val="600"/>
              </a:spcBef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(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ahla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haja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fi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donyeti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  da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enta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alfarha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basmeti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)2   (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yasou)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4</a:t>
            </a:r>
          </a:p>
          <a:p>
            <a:pPr algn="ctr" rtl="1">
              <a:spcBef>
                <a:spcPts val="600"/>
              </a:spcBef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algn="ctr"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I rest in Your bosom and fill the air with praising Your beauty.</a:t>
            </a:r>
          </a:p>
          <a:p>
            <a:pPr algn="ctr" rtl="1"/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You are the best in my life and my joy and smile; Jesus.</a:t>
            </a:r>
            <a:endParaRPr lang="ar-EG" sz="4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4313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3864</TotalTime>
  <Words>546</Words>
  <Application>Microsoft Office PowerPoint</Application>
  <PresentationFormat>عرض على الشاشة (4:3)</PresentationFormat>
  <Paragraphs>11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329</cp:revision>
  <dcterms:created xsi:type="dcterms:W3CDTF">2021-12-07T14:30:00Z</dcterms:created>
  <dcterms:modified xsi:type="dcterms:W3CDTF">2025-02-04T12:31:54Z</dcterms:modified>
</cp:coreProperties>
</file>