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313" r:id="rId3"/>
    <p:sldId id="312" r:id="rId4"/>
    <p:sldId id="314" r:id="rId5"/>
    <p:sldId id="315" r:id="rId6"/>
    <p:sldId id="29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13"/>
            <p14:sldId id="312"/>
            <p14:sldId id="314"/>
            <p14:sldId id="315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9" autoAdjust="0"/>
    <p:restoredTop sz="94660"/>
  </p:normalViewPr>
  <p:slideViewPr>
    <p:cSldViewPr>
      <p:cViewPr varScale="1">
        <p:scale>
          <a:sx n="58" d="100"/>
          <a:sy n="58" d="100"/>
        </p:scale>
        <p:origin x="44" y="53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2/4/2025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altLang="ar-EG" sz="7200" b="1" dirty="0" err="1"/>
              <a:t>باحِبِّك</a:t>
            </a:r>
            <a:r>
              <a:rPr lang="ar-EG" altLang="ar-EG" sz="7200" b="1" dirty="0"/>
              <a:t> </a:t>
            </a:r>
            <a:r>
              <a:rPr lang="ar-EG" altLang="ar-EG" sz="7200" b="1" dirty="0" err="1"/>
              <a:t>باهديلَك</a:t>
            </a:r>
            <a:r>
              <a:rPr lang="ar-EG" altLang="ar-EG" sz="7200" b="1" dirty="0"/>
              <a:t> كُل قلبي</a:t>
            </a:r>
            <a:endParaRPr lang="ar-EG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(</a:t>
            </a:r>
            <a:r>
              <a:rPr kumimoji="0" lang="ar-SA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ب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ا</a:t>
            </a:r>
            <a:r>
              <a:rPr kumimoji="0" lang="ar-SA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ح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ِ</a:t>
            </a:r>
            <a:r>
              <a:rPr kumimoji="0" lang="ar-SA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ب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ِّ</a:t>
            </a:r>
            <a:r>
              <a:rPr kumimoji="0" lang="ar-SA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ك ب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ا</a:t>
            </a:r>
            <a:r>
              <a:rPr kumimoji="0" lang="ar-SA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هديل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َ</a:t>
            </a:r>
            <a:r>
              <a:rPr kumimoji="0" lang="ar-SA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ك </a:t>
            </a:r>
            <a:r>
              <a:rPr kumimoji="0" lang="ar-SA" sz="4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ك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ُ</a:t>
            </a:r>
            <a:r>
              <a:rPr kumimoji="0" lang="ar-SA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ل قلبي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</a:br>
            <a:r>
              <a:rPr kumimoji="0" lang="ar-SA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ب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ا</a:t>
            </a:r>
            <a:r>
              <a:rPr kumimoji="0" lang="ar-SA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ح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ِ</a:t>
            </a:r>
            <a:r>
              <a:rPr kumimoji="0" lang="ar-SA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ب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َّ</a:t>
            </a:r>
            <a:r>
              <a:rPr kumimoji="0" lang="ar-SA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ك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 </a:t>
            </a:r>
            <a:r>
              <a:rPr kumimoji="0" lang="ar-SA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ب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ا</a:t>
            </a:r>
            <a:r>
              <a:rPr kumimoji="0" lang="ar-SA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هديل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َ</a:t>
            </a:r>
            <a:r>
              <a:rPr kumimoji="0" lang="ar-SA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ك </a:t>
            </a:r>
            <a:r>
              <a:rPr kumimoji="0" lang="ar-SA" sz="4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ك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ُ</a:t>
            </a:r>
            <a:r>
              <a:rPr kumimoji="0" lang="ar-SA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ل ع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ُ</a:t>
            </a:r>
            <a:r>
              <a:rPr kumimoji="0" lang="ar-SA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مري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</a:br>
            <a:r>
              <a:rPr kumimoji="0" lang="ar-SA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ب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ا</a:t>
            </a:r>
            <a:r>
              <a:rPr kumimoji="0" lang="ar-SA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ح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ِ</a:t>
            </a:r>
            <a:r>
              <a:rPr kumimoji="0" lang="ar-SA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ب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َّ</a:t>
            </a:r>
            <a:r>
              <a:rPr kumimoji="0" lang="ar-SA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ك ب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ا</a:t>
            </a:r>
            <a:r>
              <a:rPr kumimoji="0" lang="ar-SA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ح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ِ</a:t>
            </a:r>
            <a:r>
              <a:rPr kumimoji="0" lang="ar-SA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ب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َّ</a:t>
            </a:r>
            <a:r>
              <a:rPr kumimoji="0" lang="ar-SA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ك ب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ا</a:t>
            </a:r>
            <a:r>
              <a:rPr kumimoji="0" lang="ar-SA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ح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ِ</a:t>
            </a:r>
            <a:r>
              <a:rPr kumimoji="0" lang="ar-SA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ب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َّ</a:t>
            </a:r>
            <a:r>
              <a:rPr kumimoji="0" lang="ar-SA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ك  يا ي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َ</a:t>
            </a:r>
            <a:r>
              <a:rPr kumimoji="0" lang="ar-SA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سوع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)</a:t>
            </a:r>
            <a:r>
              <a:rPr kumimoji="0" lang="ar-EG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2</a:t>
            </a:r>
            <a:br>
              <a:rPr kumimoji="0" lang="ar-SA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</a:br>
            <a:b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(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bahebbak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bahdeelak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kol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albi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bahebbak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bahdeelak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kol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aomri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bahebbak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bahebbak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bahebbak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ya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yasou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)2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b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I love You Jesus, I give You all my heart and all my life.</a:t>
            </a:r>
            <a:endParaRPr lang="ar-EG" sz="4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407162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(</a:t>
            </a:r>
            <a:r>
              <a:rPr kumimoji="0" lang="ar-SA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يا يسوعي ح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ُ</a:t>
            </a:r>
            <a:r>
              <a:rPr kumimoji="0" lang="ar-SA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ب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َّ</a:t>
            </a:r>
            <a:r>
              <a:rPr kumimoji="0" lang="ar-SA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ك لي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َّ</a:t>
            </a:r>
            <a:r>
              <a:rPr kumimoji="0" lang="ar-SA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 أ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ح</a:t>
            </a:r>
            <a:r>
              <a:rPr kumimoji="0" lang="ar-SA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ل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َ</a:t>
            </a:r>
            <a:r>
              <a:rPr kumimoji="0" lang="ar-SA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ي ما </a:t>
            </a:r>
            <a:r>
              <a:rPr kumimoji="0" lang="ar-SA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فى</a:t>
            </a:r>
            <a:r>
              <a:rPr kumimoji="0" lang="ar-SA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 ح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َ</a:t>
            </a:r>
            <a:r>
              <a:rPr kumimoji="0" lang="ar-SA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ي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َ</a:t>
            </a:r>
            <a:r>
              <a:rPr kumimoji="0" lang="ar-SA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اتي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)</a:t>
            </a:r>
            <a:r>
              <a:rPr kumimoji="0" lang="ar-EG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2</a:t>
            </a:r>
            <a:br>
              <a:rPr kumimoji="0" lang="ar-SA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</a:br>
            <a:r>
              <a:rPr kumimoji="0" lang="ar-SA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ب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ا</a:t>
            </a:r>
            <a:r>
              <a:rPr kumimoji="0" lang="ar-SA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ح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ِ</a:t>
            </a:r>
            <a:r>
              <a:rPr kumimoji="0" lang="ar-SA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ب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َّ</a:t>
            </a:r>
            <a:r>
              <a:rPr kumimoji="0" lang="ar-SA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ك 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ب</a:t>
            </a:r>
            <a:r>
              <a:rPr kumimoji="0" lang="ar-SA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تغ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َ</a:t>
            </a:r>
            <a:r>
              <a:rPr kumimoji="0" lang="ar-SA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ي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َّ</a:t>
            </a:r>
            <a:r>
              <a:rPr kumimoji="0" lang="ar-SA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ر ك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ُ</a:t>
            </a:r>
            <a:r>
              <a:rPr kumimoji="0" lang="ar-SA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ل قلبي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 </a:t>
            </a:r>
            <a:r>
              <a:rPr kumimoji="0" lang="ar-SA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ب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ا</a:t>
            </a:r>
            <a:r>
              <a:rPr kumimoji="0" lang="ar-SA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ح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ِ</a:t>
            </a:r>
            <a:r>
              <a:rPr kumimoji="0" lang="ar-SA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ب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َّ</a:t>
            </a:r>
            <a:r>
              <a:rPr kumimoji="0" lang="ar-SA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ك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 </a:t>
            </a:r>
            <a:r>
              <a:rPr kumimoji="0" lang="ar-SA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بتغ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َ</a:t>
            </a:r>
            <a:r>
              <a:rPr kumimoji="0" lang="ar-SA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ي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َّ</a:t>
            </a:r>
            <a:r>
              <a:rPr kumimoji="0" lang="ar-SA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ر م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ِ</a:t>
            </a:r>
            <a:r>
              <a:rPr kumimoji="0" lang="ar-SA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ن ط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َ</a:t>
            </a:r>
            <a:r>
              <a:rPr kumimoji="0" lang="ar-SA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بيعتي</a:t>
            </a:r>
            <a:b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</a:br>
            <a:r>
              <a:rPr kumimoji="0" lang="ar-SA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ب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ا</a:t>
            </a:r>
            <a:r>
              <a:rPr kumimoji="0" lang="ar-SA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ح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ِ</a:t>
            </a:r>
            <a:r>
              <a:rPr kumimoji="0" lang="ar-SA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ب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َّ</a:t>
            </a:r>
            <a:r>
              <a:rPr kumimoji="0" lang="ar-SA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ك ب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ا</a:t>
            </a:r>
            <a:r>
              <a:rPr kumimoji="0" lang="ar-SA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ح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ِ</a:t>
            </a:r>
            <a:r>
              <a:rPr kumimoji="0" lang="ar-SA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ب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َّ</a:t>
            </a:r>
            <a:r>
              <a:rPr kumimoji="0" lang="ar-SA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ك ب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ا</a:t>
            </a:r>
            <a:r>
              <a:rPr kumimoji="0" lang="ar-SA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ح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ِ</a:t>
            </a:r>
            <a:r>
              <a:rPr kumimoji="0" lang="ar-SA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ب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َّ</a:t>
            </a:r>
            <a:r>
              <a:rPr kumimoji="0" lang="ar-SA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ك يا ي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َ</a:t>
            </a:r>
            <a:r>
              <a:rPr kumimoji="0" lang="ar-SA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سوع</a:t>
            </a:r>
            <a:b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b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(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ya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yasouai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hobbak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lia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ahla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ma fi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hayati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)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2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bahebbak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betghayyar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kol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albi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bahebbak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betghayyar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men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tabeati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(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bahebbak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)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3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ya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yasou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Jesus, Your love for me is the best thing in my life. 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I love You as You change my heart and my old nature. </a:t>
            </a:r>
            <a:endParaRPr lang="ar-EG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828642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kumimoji="0" lang="ar-EG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(</a:t>
            </a:r>
            <a:r>
              <a:rPr kumimoji="0" lang="ar-SA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لولا ح</a:t>
            </a:r>
            <a:r>
              <a:rPr kumimoji="0" lang="ar-EG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ُ</a:t>
            </a:r>
            <a:r>
              <a:rPr kumimoji="0" lang="ar-SA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ب</a:t>
            </a:r>
            <a:r>
              <a:rPr kumimoji="0" lang="ar-EG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َّ</a:t>
            </a:r>
            <a:r>
              <a:rPr kumimoji="0" lang="ar-SA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ك مين أنا لولا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 </a:t>
            </a:r>
            <a:r>
              <a:rPr kumimoji="0" lang="ar-SA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ع</a:t>
            </a:r>
            <a:r>
              <a:rPr kumimoji="0" lang="ar-EG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َ</a:t>
            </a:r>
            <a:r>
              <a:rPr kumimoji="0" lang="ar-SA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طف</a:t>
            </a:r>
            <a:r>
              <a:rPr kumimoji="0" lang="ar-EG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َ</a:t>
            </a:r>
            <a:r>
              <a:rPr kumimoji="0" lang="ar-SA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ك فين </a:t>
            </a:r>
            <a:r>
              <a:rPr kumimoji="0" lang="ar-SA" sz="4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هالاقي</a:t>
            </a:r>
            <a:r>
              <a:rPr kumimoji="0" lang="ar-SA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 اله</a:t>
            </a:r>
            <a:r>
              <a:rPr kumimoji="0" lang="ar-EG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َ</a:t>
            </a:r>
            <a:r>
              <a:rPr kumimoji="0" lang="ar-SA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ن</a:t>
            </a:r>
            <a:r>
              <a:rPr kumimoji="0" lang="ar-EG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َ</a:t>
            </a:r>
            <a:r>
              <a:rPr kumimoji="0" lang="ar-SA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ا</a:t>
            </a:r>
            <a:r>
              <a:rPr kumimoji="0" lang="ar-EG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)</a:t>
            </a:r>
            <a: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2</a:t>
            </a:r>
            <a:br>
              <a:rPr kumimoji="0" lang="ar-SA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</a:br>
            <a:r>
              <a:rPr kumimoji="0" lang="ar-EG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(</a:t>
            </a:r>
            <a:r>
              <a:rPr kumimoji="0" lang="ar-SA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وألقى ح</a:t>
            </a:r>
            <a:r>
              <a:rPr kumimoji="0" lang="ar-EG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ُ</a:t>
            </a:r>
            <a:r>
              <a:rPr kumimoji="0" lang="ar-SA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ب</a:t>
            </a:r>
            <a:r>
              <a:rPr kumimoji="0" lang="ar-EG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َّ</a:t>
            </a:r>
            <a:r>
              <a:rPr kumimoji="0" lang="ar-SA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ك </a:t>
            </a:r>
            <a:r>
              <a:rPr kumimoji="0" lang="ar-SA" sz="4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يض</a:t>
            </a:r>
            <a:r>
              <a:rPr kumimoji="0" lang="ar-EG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ُمِّ</a:t>
            </a:r>
            <a:r>
              <a:rPr kumimoji="0" lang="ar-SA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ن</a:t>
            </a:r>
            <a:r>
              <a:rPr kumimoji="0" lang="ar-EG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ـــــــ</a:t>
            </a:r>
            <a:r>
              <a:rPr kumimoji="0" lang="ar-SA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ي بك</a:t>
            </a:r>
            <a:r>
              <a:rPr kumimoji="0" lang="ar-EG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ُ</a:t>
            </a:r>
            <a:r>
              <a:rPr kumimoji="0" lang="ar-SA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ل</a:t>
            </a:r>
            <a:r>
              <a:rPr kumimoji="0" lang="ar-EG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ِّ</a:t>
            </a:r>
            <a:r>
              <a:rPr kumimoji="0" lang="ar-SA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 ما في</a:t>
            </a:r>
            <a:r>
              <a:rPr kumimoji="0" lang="ar-EG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َّ</a:t>
            </a:r>
            <a:r>
              <a:rPr kumimoji="0" lang="ar-SA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 </a:t>
            </a:r>
            <a:r>
              <a:rPr kumimoji="0" lang="ar-SA" sz="4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بتح</a:t>
            </a:r>
            <a:r>
              <a:rPr kumimoji="0" lang="ar-EG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ِ</a:t>
            </a:r>
            <a:r>
              <a:rPr kumimoji="0" lang="ar-SA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ب</a:t>
            </a:r>
            <a:r>
              <a:rPr kumimoji="0" lang="ar-EG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ِّ</a:t>
            </a:r>
            <a:r>
              <a:rPr kumimoji="0" lang="ar-SA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ني</a:t>
            </a:r>
            <a:r>
              <a:rPr kumimoji="0" lang="ar-EG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)</a:t>
            </a:r>
            <a: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2</a:t>
            </a:r>
            <a:br>
              <a:rPr kumimoji="0" lang="ar-SA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</a:br>
            <a:r>
              <a:rPr kumimoji="0" lang="ar-SA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يا ر</a:t>
            </a:r>
            <a:r>
              <a:rPr kumimoji="0" lang="ar-EG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َ</a:t>
            </a:r>
            <a:r>
              <a:rPr kumimoji="0" lang="ar-SA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ح</a:t>
            </a:r>
            <a:r>
              <a:rPr kumimoji="0" lang="ar-EG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ِ</a:t>
            </a:r>
            <a:r>
              <a:rPr kumimoji="0" lang="ar-SA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يم يا ر</a:t>
            </a:r>
            <a:r>
              <a:rPr kumimoji="0" lang="ar-EG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َ</a:t>
            </a:r>
            <a:r>
              <a:rPr kumimoji="0" lang="ar-SA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ح</a:t>
            </a:r>
            <a:r>
              <a:rPr kumimoji="0" lang="ar-EG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ِ</a:t>
            </a:r>
            <a:r>
              <a:rPr kumimoji="0" lang="ar-SA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يم يا ر</a:t>
            </a:r>
            <a:r>
              <a:rPr kumimoji="0" lang="ar-EG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َ</a:t>
            </a:r>
            <a:r>
              <a:rPr kumimoji="0" lang="ar-SA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ح</a:t>
            </a:r>
            <a:r>
              <a:rPr kumimoji="0" lang="ar-EG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ِ</a:t>
            </a:r>
            <a:r>
              <a:rPr kumimoji="0" lang="ar-SA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يم يا ر</a:t>
            </a:r>
            <a:r>
              <a:rPr kumimoji="0" lang="ar-EG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َ</a:t>
            </a:r>
            <a:r>
              <a:rPr kumimoji="0" lang="ar-SA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ح</a:t>
            </a:r>
            <a:r>
              <a:rPr kumimoji="0" lang="ar-EG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ِ</a:t>
            </a:r>
            <a:r>
              <a:rPr kumimoji="0" lang="ar-SA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يم</a:t>
            </a:r>
            <a:br>
              <a:rPr kumimoji="0" lang="ar-EG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</a:br>
            <a:b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(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lola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hobbak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mean ana 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lola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aatfak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fain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halaai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alhana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)2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(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walaa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hobbak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yeDommeni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 be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kol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mafia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bethebbeni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)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2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(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ya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raheem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)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4</a:t>
            </a:r>
            <a:b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b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Without Your love, who am I? Without Your compassion where would I find joy?. Your love caresses me as You love me unconditionally; Merciful.</a:t>
            </a:r>
            <a:endParaRPr lang="ar-EG" sz="48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558183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</a:t>
            </a:r>
            <a:r>
              <a:rPr kumimoji="0" lang="ar-SA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وج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ُ</a:t>
            </a:r>
            <a:r>
              <a:rPr kumimoji="0" lang="ar-SA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و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َّا</a:t>
            </a:r>
            <a:r>
              <a:rPr kumimoji="0" lang="ar-SA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ح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ُ</a:t>
            </a:r>
            <a:r>
              <a:rPr kumimoji="0" lang="ar-SA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ضن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َ</a:t>
            </a:r>
            <a:r>
              <a:rPr kumimoji="0" lang="ar-SA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ك أرت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َ</a:t>
            </a:r>
            <a:r>
              <a:rPr kumimoji="0" lang="ar-SA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اح أنا</a:t>
            </a:r>
            <a:b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SA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وفى جمال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َ</a:t>
            </a:r>
            <a:r>
              <a:rPr kumimoji="0" lang="ar-SA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ك هاملي الد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ُّ</a:t>
            </a:r>
            <a:r>
              <a:rPr kumimoji="0" lang="ar-SA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ني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َ</a:t>
            </a:r>
            <a:r>
              <a:rPr kumimoji="0" lang="ar-SA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 غ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ُ</a:t>
            </a:r>
            <a:r>
              <a:rPr kumimoji="0" lang="ar-SA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ن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ا)2</a:t>
            </a:r>
            <a:br>
              <a:rPr kumimoji="0" lang="ar-SA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</a:t>
            </a:r>
            <a:r>
              <a:rPr kumimoji="0" lang="ar-SA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يا أحل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َ</a:t>
            </a:r>
            <a:r>
              <a:rPr kumimoji="0" lang="ar-SA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ى ح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َ</a:t>
            </a:r>
            <a:r>
              <a:rPr kumimoji="0" lang="ar-SA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اج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َ</a:t>
            </a:r>
            <a:r>
              <a:rPr kumimoji="0" lang="ar-SA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ة </a:t>
            </a:r>
            <a:r>
              <a:rPr kumimoji="0" lang="ar-SA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فى</a:t>
            </a:r>
            <a:r>
              <a:rPr kumimoji="0" lang="ar-SA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د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ُ</a:t>
            </a:r>
            <a:r>
              <a:rPr kumimoji="0" lang="ar-SA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ني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ِ</a:t>
            </a:r>
            <a:r>
              <a:rPr kumimoji="0" lang="ar-SA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ت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ِ</a:t>
            </a:r>
            <a:r>
              <a:rPr kumimoji="0" lang="ar-SA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ي</a:t>
            </a:r>
            <a:b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SA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د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</a:t>
            </a:r>
            <a:r>
              <a:rPr kumimoji="0" lang="ar-SA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إ</a:t>
            </a:r>
            <a:r>
              <a:rPr kumimoji="0" lang="ar-SA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نت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َ</a:t>
            </a:r>
            <a:r>
              <a:rPr kumimoji="0" lang="ar-SA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الف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َ</a:t>
            </a:r>
            <a:r>
              <a:rPr kumimoji="0" lang="ar-SA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رح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َ</a:t>
            </a:r>
            <a:r>
              <a:rPr kumimoji="0" lang="ar-SA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ة يا ب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َ</a:t>
            </a:r>
            <a:r>
              <a:rPr kumimoji="0" lang="ar-SA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سم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ِ</a:t>
            </a:r>
            <a:r>
              <a:rPr kumimoji="0" lang="ar-SA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تي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)</a:t>
            </a:r>
            <a: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  <a:br>
              <a:rPr kumimoji="0" lang="ar-SA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SA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يا ي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َ</a:t>
            </a:r>
            <a:r>
              <a:rPr kumimoji="0" lang="ar-SA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سوع يا ي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َ</a:t>
            </a:r>
            <a:r>
              <a:rPr kumimoji="0" lang="ar-SA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سوع يا ي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َ</a:t>
            </a:r>
            <a:r>
              <a:rPr kumimoji="0" lang="ar-SA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سوع يا ي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َ</a:t>
            </a:r>
            <a:r>
              <a:rPr kumimoji="0" lang="ar-SA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سوع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algn="ctr" rtl="1">
              <a:spcBef>
                <a:spcPts val="600"/>
              </a:spcBef>
            </a:pPr>
            <a:b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(we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joa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hoDnak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artah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ana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wef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jamalak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hamla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aldonia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ghona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)2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algn="ctr" rtl="1">
              <a:spcBef>
                <a:spcPts val="600"/>
              </a:spcBef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(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ya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ahla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haja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fi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donyeti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 da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enta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alfarha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ya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basmeti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)2   (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ya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yasou)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4</a:t>
            </a:r>
          </a:p>
          <a:p>
            <a:pPr algn="ctr" rtl="1">
              <a:spcBef>
                <a:spcPts val="600"/>
              </a:spcBef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algn="ctr" rtl="1"/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I rest in Your bosom and fill the air with praising Your beauty.</a:t>
            </a:r>
          </a:p>
          <a:p>
            <a:pPr algn="ctr" rtl="1"/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You are the best in my life and my joy and smile; Jesus.</a:t>
            </a:r>
            <a:endParaRPr lang="ar-EG" sz="4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743138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3864</TotalTime>
  <Words>546</Words>
  <Application>Microsoft Office PowerPoint</Application>
  <PresentationFormat>عرض على الشاشة (4:3)</PresentationFormat>
  <Paragraphs>11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10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329</cp:revision>
  <dcterms:created xsi:type="dcterms:W3CDTF">2021-12-07T14:30:00Z</dcterms:created>
  <dcterms:modified xsi:type="dcterms:W3CDTF">2025-02-04T12:31:54Z</dcterms:modified>
</cp:coreProperties>
</file>