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312" r:id="rId3"/>
    <p:sldId id="313" r:id="rId4"/>
    <p:sldId id="314" r:id="rId5"/>
    <p:sldId id="315" r:id="rId6"/>
    <p:sldId id="316" r:id="rId7"/>
    <p:sldId id="317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12"/>
            <p14:sldId id="313"/>
            <p14:sldId id="314"/>
            <p14:sldId id="315"/>
            <p14:sldId id="316"/>
            <p14:sldId id="317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49" autoAdjust="0"/>
    <p:restoredTop sz="94660"/>
  </p:normalViewPr>
  <p:slideViewPr>
    <p:cSldViewPr>
      <p:cViewPr varScale="1">
        <p:scale>
          <a:sx n="87" d="100"/>
          <a:sy n="87" d="100"/>
        </p:scale>
        <p:origin x="1784" y="40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6/4/2023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6/4/2023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altLang="ar-EG" sz="7200" b="1" dirty="0" err="1"/>
              <a:t>باكتب</a:t>
            </a:r>
            <a:r>
              <a:rPr lang="ar-EG" altLang="ar-EG" sz="7200" b="1" dirty="0"/>
              <a:t> لك أيامي رسالة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1- (</a:t>
            </a:r>
            <a:r>
              <a:rPr kumimoji="0" lang="ar-EG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باكتِب</a:t>
            </a: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لَك أيَّامِي رِسَالِة حُبّ أهدِيهَا يا رَبّ إلِيك</a:t>
            </a:r>
            <a:b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وَارسِم لَك تسبيحِي حِكايَة </a:t>
            </a:r>
            <a:r>
              <a:rPr kumimoji="0" lang="ar-EG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هافضَل</a:t>
            </a: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أغنِّيها يا مَليك)</a:t>
            </a:r>
            <a: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</a:t>
            </a:r>
            <a:b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(وأنا مَهما قَدِّمت يا رَبِّي </a:t>
            </a:r>
            <a:r>
              <a:rPr kumimoji="0" lang="ar-EG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هافضَل</a:t>
            </a: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دَايمَاً لِيك مَديُون</a:t>
            </a:r>
            <a:b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دا</a:t>
            </a: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ar-EG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إنتَ</a:t>
            </a: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ar-EG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اِتجَسِّدت</a:t>
            </a: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ar-EG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عَلَشَـــاني</a:t>
            </a: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وِشِلت كُلّ الهُمُــــوم)</a:t>
            </a:r>
            <a: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</a:t>
            </a:r>
            <a:endParaRPr kumimoji="0" lang="ar-EG" sz="16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algn="ctr" rtl="1"/>
            <a:b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3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</a:t>
            </a:r>
            <a:r>
              <a:rPr kumimoji="0" lang="en-US" sz="23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bakteb</a:t>
            </a:r>
            <a:r>
              <a:rPr kumimoji="0" lang="en-US" sz="23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3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lak</a:t>
            </a:r>
            <a:r>
              <a:rPr kumimoji="0" lang="en-US" sz="23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3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ayyami</a:t>
            </a:r>
            <a:r>
              <a:rPr kumimoji="0" lang="en-US" sz="23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3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resalet</a:t>
            </a:r>
            <a:r>
              <a:rPr kumimoji="0" lang="en-US" sz="23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</a:t>
            </a:r>
            <a:r>
              <a:rPr kumimoji="0" lang="en-US" sz="23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hobb</a:t>
            </a:r>
            <a:r>
              <a:rPr kumimoji="0" lang="en-US" sz="23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3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ahdiha</a:t>
            </a:r>
            <a:r>
              <a:rPr kumimoji="0" lang="en-US" sz="23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3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</a:t>
            </a:r>
            <a:r>
              <a:rPr kumimoji="0" lang="en-US" sz="23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3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rabb</a:t>
            </a:r>
            <a:r>
              <a:rPr kumimoji="0" lang="en-US" sz="23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3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elaik</a:t>
            </a:r>
            <a:br>
              <a:rPr kumimoji="0" lang="en-US" sz="23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3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warsem</a:t>
            </a:r>
            <a:r>
              <a:rPr kumimoji="0" lang="en-US" sz="23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3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lak</a:t>
            </a:r>
            <a:r>
              <a:rPr kumimoji="0" lang="en-US" sz="23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3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tasbeehi</a:t>
            </a:r>
            <a:r>
              <a:rPr kumimoji="0" lang="en-US" sz="23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3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hekaya</a:t>
            </a:r>
            <a:r>
              <a:rPr kumimoji="0" lang="en-US" sz="23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 </a:t>
            </a:r>
            <a:r>
              <a:rPr kumimoji="0" lang="en-US" sz="23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hafDal</a:t>
            </a:r>
            <a:r>
              <a:rPr kumimoji="0" lang="en-US" sz="23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3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aghanniha</a:t>
            </a:r>
            <a:r>
              <a:rPr kumimoji="0" lang="en-US" sz="23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3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</a:t>
            </a:r>
            <a:r>
              <a:rPr kumimoji="0" lang="en-US" sz="23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3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maleek</a:t>
            </a:r>
            <a:r>
              <a:rPr kumimoji="0" lang="en-US" sz="23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)2</a:t>
            </a:r>
            <a:br>
              <a:rPr kumimoji="0" lang="en-US" sz="23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3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</a:t>
            </a:r>
            <a:r>
              <a:rPr kumimoji="0" lang="en-US" sz="23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wana</a:t>
            </a:r>
            <a:r>
              <a:rPr kumimoji="0" lang="en-US" sz="23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3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mahma</a:t>
            </a:r>
            <a:r>
              <a:rPr kumimoji="0" lang="en-US" sz="23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3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addemt</a:t>
            </a:r>
            <a:r>
              <a:rPr kumimoji="0" lang="en-US" sz="23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3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</a:t>
            </a:r>
            <a:r>
              <a:rPr kumimoji="0" lang="en-US" sz="23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rabbi  </a:t>
            </a:r>
            <a:r>
              <a:rPr kumimoji="0" lang="en-US" sz="23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hafDal</a:t>
            </a:r>
            <a:r>
              <a:rPr kumimoji="0" lang="en-US" sz="23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dayman leek </a:t>
            </a:r>
            <a:r>
              <a:rPr kumimoji="0" lang="en-US" sz="23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madion</a:t>
            </a:r>
            <a:br>
              <a:rPr kumimoji="0" lang="en-US" sz="23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3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danta</a:t>
            </a:r>
            <a:r>
              <a:rPr kumimoji="0" lang="en-US" sz="23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3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etjasedt</a:t>
            </a:r>
            <a:r>
              <a:rPr kumimoji="0" lang="en-US" sz="23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3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aalashani</a:t>
            </a:r>
            <a:r>
              <a:rPr kumimoji="0" lang="en-US" sz="23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 we </a:t>
            </a:r>
            <a:r>
              <a:rPr kumimoji="0" lang="en-US" sz="23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shelt</a:t>
            </a:r>
            <a:r>
              <a:rPr kumimoji="0" lang="en-US" sz="23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3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koll</a:t>
            </a:r>
            <a:r>
              <a:rPr kumimoji="0" lang="en-US" sz="23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3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elhomom</a:t>
            </a:r>
            <a:r>
              <a:rPr kumimoji="0" lang="en-US" sz="23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)2</a:t>
            </a:r>
          </a:p>
          <a:p>
            <a:pPr algn="ctr" rtl="1"/>
            <a:endParaRPr lang="en-US" sz="1600" b="1" kern="0" dirty="0">
              <a:solidFill>
                <a:srgbClr val="FF0000"/>
              </a:solidFill>
              <a:latin typeface="Arial"/>
              <a:cs typeface="Arial"/>
            </a:endParaRPr>
          </a:p>
          <a:p>
            <a:pPr algn="ctr" rtl="1"/>
            <a:br>
              <a:rPr kumimoji="0" lang="en-US" sz="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br>
              <a:rPr kumimoji="0" lang="en-US" sz="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I will write my days as a love message and send it to You lord.</a:t>
            </a:r>
          </a:p>
          <a:p>
            <a:pPr algn="ctr" rtl="1"/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I will paint my praise as a song I will keep singing for You King.</a:t>
            </a:r>
          </a:p>
          <a:p>
            <a:pPr algn="ctr" rtl="1"/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Whatever I offer I will still owe You Lord.</a:t>
            </a:r>
          </a:p>
          <a:p>
            <a:pPr algn="ctr" rtl="1"/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You took a body for me and carried all the burdens.</a:t>
            </a:r>
            <a:endParaRPr lang="ar-EG" sz="36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828642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</a:t>
            </a:r>
            <a:r>
              <a:rPr kumimoji="0" lang="ar-EG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دالعُمر</a:t>
            </a: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مِنَــوَّر بيك   وِالخير يملا وِيفيض</a:t>
            </a:r>
            <a:b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وِسُرُور في القلب أكِيد  أمطار البَرَكة تِزِيد)</a:t>
            </a:r>
            <a: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</a:t>
            </a:r>
            <a:endParaRPr kumimoji="0" lang="ar-EG" sz="16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kumimoji="0" lang="ar-EG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ar-EG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dalaomr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menawwar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beek</a:t>
            </a:r>
            <a:r>
              <a:rPr lang="en-US" sz="2400" b="1" kern="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welkhair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yemla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we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yefeeD</a:t>
            </a:r>
            <a:b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we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soroor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fi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alalb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akeed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amtar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elbaraka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tezeed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)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</a:t>
            </a:r>
            <a:endParaRPr kumimoji="0" lang="ar-EG" sz="20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lang="ar-EG" sz="1600" b="1" kern="0" dirty="0">
              <a:solidFill>
                <a:srgbClr val="FF0000"/>
              </a:solidFill>
              <a:latin typeface="Arial"/>
              <a:cs typeface="Arial"/>
            </a:endParaRPr>
          </a:p>
          <a:p>
            <a:pPr rtl="1"/>
            <a:endParaRPr lang="ar-EG" sz="1600" b="1" kern="0" dirty="0">
              <a:solidFill>
                <a:srgbClr val="FF0000"/>
              </a:solidFill>
              <a:latin typeface="Arial"/>
              <a:cs typeface="Arial"/>
            </a:endParaRPr>
          </a:p>
          <a:p>
            <a:pPr rtl="1"/>
            <a:endParaRPr lang="ar-EG" sz="1600" b="1" kern="0" dirty="0">
              <a:solidFill>
                <a:srgbClr val="FF0000"/>
              </a:solidFill>
              <a:latin typeface="Arial"/>
              <a:cs typeface="Arial"/>
            </a:endParaRPr>
          </a:p>
          <a:p>
            <a:pPr rtl="1"/>
            <a:br>
              <a:rPr kumimoji="0" lang="en-US" sz="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br>
              <a:rPr kumimoji="0" lang="en-US" sz="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My life is lit and blessed by You with certain joy in</a:t>
            </a:r>
          </a:p>
          <a:p>
            <a:pPr rtl="1"/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the heart and pouring blessings.</a:t>
            </a:r>
            <a:endParaRPr lang="ar-EG" sz="3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07162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2- </a:t>
            </a: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(يا ك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َ</a:t>
            </a: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وك</a:t>
            </a:r>
            <a:r>
              <a:rPr kumimoji="0" lang="ar-SA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َ</a:t>
            </a: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ب الصُّبح العَالي </a:t>
            </a:r>
            <a:r>
              <a:rPr kumimoji="0" lang="ar-EG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باعبُد</a:t>
            </a: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شَخصَك وِأسجُد ليك</a:t>
            </a:r>
            <a:b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وِباسَبِّح</a:t>
            </a: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اِسمَك يا غَالي دي النُّصرَة مَضمُـونَة فِيك)</a:t>
            </a:r>
            <a: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</a:t>
            </a:r>
            <a:b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(يا وَاهِب لِلزَّهرَة تِيجَــان وِالعَصفــور دَايمَاً شَبعَان</a:t>
            </a:r>
            <a:b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كُلّ </a:t>
            </a:r>
            <a:r>
              <a:rPr kumimoji="0" lang="ar-EG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أسرَارالكون</a:t>
            </a: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في </a:t>
            </a:r>
            <a:r>
              <a:rPr kumimoji="0" lang="ar-EG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إيدِيك</a:t>
            </a: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يهتِف لَك قلبي الفَرحَان)</a:t>
            </a:r>
            <a: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</a:t>
            </a:r>
            <a:br>
              <a:rPr kumimoji="0" lang="ar-EG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algn="ctr" rtl="1"/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kawkab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eSSobh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elaali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baabod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shakhSak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wasjod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leek</a:t>
            </a:r>
            <a:br>
              <a:rPr kumimoji="0" lang="es-E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s-E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we</a:t>
            </a:r>
            <a:r>
              <a:rPr kumimoji="0" lang="es-E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basabbeh</a:t>
            </a:r>
            <a:r>
              <a:rPr kumimoji="0" lang="es-E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esmak</a:t>
            </a:r>
            <a:r>
              <a:rPr kumimoji="0" lang="es-E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ya </a:t>
            </a:r>
            <a:r>
              <a:rPr kumimoji="0" lang="es-E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ghali</a:t>
            </a:r>
            <a:r>
              <a:rPr kumimoji="0" lang="es-E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 </a:t>
            </a:r>
            <a:r>
              <a:rPr kumimoji="0" lang="es-E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dinnoSara</a:t>
            </a:r>
            <a:r>
              <a:rPr kumimoji="0" lang="es-E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maDmona</a:t>
            </a:r>
            <a:r>
              <a:rPr kumimoji="0" lang="es-E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feek</a:t>
            </a:r>
            <a:r>
              <a:rPr kumimoji="0" lang="es-E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)</a:t>
            </a:r>
            <a:r>
              <a:rPr kumimoji="0" lang="es-ES" sz="1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waheb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lezzahra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tijan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wi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elaaSfor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dayman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shabaan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kol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asrar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elkon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fi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edaik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yehtef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lak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albil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farhan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)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</a:t>
            </a:r>
          </a:p>
          <a:p>
            <a:pPr algn="ctr" rtl="1"/>
            <a:endParaRPr lang="en-US" sz="1600" b="1" kern="0" dirty="0">
              <a:solidFill>
                <a:srgbClr val="FF0000"/>
              </a:solidFill>
              <a:latin typeface="Arial"/>
              <a:cs typeface="Arial"/>
            </a:endParaRPr>
          </a:p>
          <a:p>
            <a:pPr algn="ctr" rtl="1"/>
            <a:br>
              <a:rPr kumimoji="0" lang="ar-EG" sz="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br>
              <a:rPr kumimoji="0" lang="ar-EG" sz="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I worship You; high planet of the morning,</a:t>
            </a:r>
          </a:p>
          <a:p>
            <a:pPr algn="ctr" rtl="1"/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praise You and have sure victory in You.</a:t>
            </a:r>
          </a:p>
          <a:p>
            <a:pPr algn="ctr" rtl="1"/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You give birds crowns and feed them all the time.</a:t>
            </a:r>
          </a:p>
          <a:p>
            <a:pPr algn="ctr" rtl="1"/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You have all the universe in your hands, my glad heart shouts for You.</a:t>
            </a:r>
            <a:endParaRPr lang="ar-EG" sz="28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56565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14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lang="ar-EG" b="1" dirty="0">
                <a:cs typeface="+mn-cs"/>
              </a:rPr>
              <a:t>(يا مَهُوب أنا </a:t>
            </a:r>
            <a:r>
              <a:rPr lang="ar-EG" b="1" dirty="0" err="1">
                <a:cs typeface="+mn-cs"/>
              </a:rPr>
              <a:t>باخضَع</a:t>
            </a:r>
            <a:r>
              <a:rPr lang="ar-EG" b="1" dirty="0">
                <a:cs typeface="+mn-cs"/>
              </a:rPr>
              <a:t> ليك يا يَسوع أنا حُبِّي إلِيك</a:t>
            </a:r>
            <a:br>
              <a:rPr lang="ar-EG" b="1" dirty="0">
                <a:cs typeface="+mn-cs"/>
              </a:rPr>
            </a:br>
            <a:r>
              <a:rPr lang="ar-EG" b="1" dirty="0">
                <a:cs typeface="+mn-cs"/>
              </a:rPr>
              <a:t>يا </a:t>
            </a:r>
            <a:r>
              <a:rPr lang="ar-EG" b="1" dirty="0" err="1">
                <a:cs typeface="+mn-cs"/>
              </a:rPr>
              <a:t>رَاوِيني</a:t>
            </a:r>
            <a:r>
              <a:rPr lang="ar-EG" b="1" dirty="0">
                <a:cs typeface="+mn-cs"/>
              </a:rPr>
              <a:t> بِغَمر عِينِيك كُلّ كَرَامَة ومَجد إلِيك)</a:t>
            </a:r>
            <a:r>
              <a:rPr lang="ar-EG" sz="2800" b="1" dirty="0">
                <a:cs typeface="+mn-cs"/>
              </a:rPr>
              <a:t>2</a:t>
            </a:r>
            <a:br>
              <a:rPr lang="ar-EG" sz="2400" b="1" dirty="0">
                <a:cs typeface="+mn-cs"/>
              </a:rPr>
            </a:br>
            <a:endParaRPr lang="ar-EG" sz="2400" b="1" dirty="0">
              <a:cs typeface="+mn-cs"/>
            </a:endParaRPr>
          </a:p>
          <a:p>
            <a:pPr rtl="1"/>
            <a:endParaRPr lang="ar-EG" sz="1200" b="1" dirty="0">
              <a:cs typeface="+mn-cs"/>
            </a:endParaRPr>
          </a:p>
          <a:p>
            <a:pPr rtl="1"/>
            <a:r>
              <a:rPr lang="es-ES" sz="2800" b="1" dirty="0">
                <a:solidFill>
                  <a:srgbClr val="FF0000"/>
                </a:solidFill>
                <a:cs typeface="+mn-cs"/>
              </a:rPr>
              <a:t>(ya </a:t>
            </a:r>
            <a:r>
              <a:rPr lang="es-ES" sz="2800" b="1" dirty="0" err="1">
                <a:solidFill>
                  <a:srgbClr val="FF0000"/>
                </a:solidFill>
                <a:cs typeface="+mn-cs"/>
              </a:rPr>
              <a:t>mahoob</a:t>
            </a:r>
            <a:r>
              <a:rPr lang="es-ES" sz="2800" b="1" dirty="0">
                <a:solidFill>
                  <a:srgbClr val="FF0000"/>
                </a:solidFill>
                <a:cs typeface="+mn-cs"/>
              </a:rPr>
              <a:t> </a:t>
            </a:r>
            <a:r>
              <a:rPr lang="es-ES" sz="2800" b="1" dirty="0" err="1">
                <a:solidFill>
                  <a:srgbClr val="FF0000"/>
                </a:solidFill>
                <a:cs typeface="+mn-cs"/>
              </a:rPr>
              <a:t>ana</a:t>
            </a:r>
            <a:r>
              <a:rPr lang="es-ES" sz="2800" b="1" dirty="0">
                <a:solidFill>
                  <a:srgbClr val="FF0000"/>
                </a:solidFill>
                <a:cs typeface="+mn-cs"/>
              </a:rPr>
              <a:t> </a:t>
            </a:r>
            <a:r>
              <a:rPr lang="es-ES" sz="2800" b="1" dirty="0" err="1">
                <a:solidFill>
                  <a:srgbClr val="FF0000"/>
                </a:solidFill>
                <a:cs typeface="+mn-cs"/>
              </a:rPr>
              <a:t>bakhDaa</a:t>
            </a:r>
            <a:r>
              <a:rPr lang="es-ES" sz="2800" b="1" dirty="0">
                <a:solidFill>
                  <a:srgbClr val="FF0000"/>
                </a:solidFill>
                <a:cs typeface="+mn-cs"/>
              </a:rPr>
              <a:t> </a:t>
            </a:r>
            <a:r>
              <a:rPr lang="es-ES" sz="2800" b="1" dirty="0" err="1">
                <a:solidFill>
                  <a:srgbClr val="FF0000"/>
                </a:solidFill>
                <a:cs typeface="+mn-cs"/>
              </a:rPr>
              <a:t>leek</a:t>
            </a:r>
            <a:r>
              <a:rPr lang="en-US" sz="2800" b="1" dirty="0">
                <a:solidFill>
                  <a:srgbClr val="FF0000"/>
                </a:solidFill>
                <a:cs typeface="+mn-cs"/>
              </a:rPr>
              <a:t> </a:t>
            </a:r>
            <a:r>
              <a:rPr lang="es-ES" sz="2800" b="1" dirty="0">
                <a:solidFill>
                  <a:srgbClr val="FF0000"/>
                </a:solidFill>
                <a:cs typeface="+mn-cs"/>
              </a:rPr>
              <a:t>ya </a:t>
            </a:r>
            <a:r>
              <a:rPr lang="es-ES" sz="2800" b="1" dirty="0" err="1">
                <a:solidFill>
                  <a:srgbClr val="FF0000"/>
                </a:solidFill>
                <a:cs typeface="+mn-cs"/>
              </a:rPr>
              <a:t>yasoua</a:t>
            </a:r>
            <a:r>
              <a:rPr lang="es-ES" sz="2800" b="1" dirty="0">
                <a:solidFill>
                  <a:srgbClr val="FF0000"/>
                </a:solidFill>
                <a:cs typeface="+mn-cs"/>
              </a:rPr>
              <a:t> </a:t>
            </a:r>
            <a:r>
              <a:rPr lang="es-ES" sz="2800" b="1" dirty="0" err="1">
                <a:solidFill>
                  <a:srgbClr val="FF0000"/>
                </a:solidFill>
                <a:cs typeface="+mn-cs"/>
              </a:rPr>
              <a:t>ana</a:t>
            </a:r>
            <a:r>
              <a:rPr lang="es-ES" sz="2800" b="1" dirty="0">
                <a:solidFill>
                  <a:srgbClr val="FF0000"/>
                </a:solidFill>
                <a:cs typeface="+mn-cs"/>
              </a:rPr>
              <a:t> </a:t>
            </a:r>
            <a:r>
              <a:rPr lang="es-ES" sz="2800" b="1" dirty="0" err="1">
                <a:solidFill>
                  <a:srgbClr val="FF0000"/>
                </a:solidFill>
                <a:cs typeface="+mn-cs"/>
              </a:rPr>
              <a:t>hobbi</a:t>
            </a:r>
            <a:r>
              <a:rPr lang="es-ES" sz="2800" b="1" dirty="0">
                <a:solidFill>
                  <a:srgbClr val="FF0000"/>
                </a:solidFill>
                <a:cs typeface="+mn-cs"/>
              </a:rPr>
              <a:t> </a:t>
            </a:r>
            <a:r>
              <a:rPr lang="es-ES" sz="2800" b="1" dirty="0" err="1">
                <a:solidFill>
                  <a:srgbClr val="FF0000"/>
                </a:solidFill>
                <a:cs typeface="+mn-cs"/>
              </a:rPr>
              <a:t>elaik</a:t>
            </a:r>
            <a:br>
              <a:rPr lang="en-US" sz="2800" b="1" dirty="0">
                <a:solidFill>
                  <a:srgbClr val="FF0000"/>
                </a:solidFill>
                <a:cs typeface="+mn-cs"/>
              </a:rPr>
            </a:br>
            <a:r>
              <a:rPr lang="en-US" sz="2800" b="1" dirty="0" err="1">
                <a:solidFill>
                  <a:srgbClr val="FF0000"/>
                </a:solidFill>
                <a:cs typeface="+mn-cs"/>
              </a:rPr>
              <a:t>ya</a:t>
            </a:r>
            <a:r>
              <a:rPr lang="en-US" sz="2800" b="1" dirty="0">
                <a:solidFill>
                  <a:srgbClr val="FF0000"/>
                </a:solidFill>
                <a:cs typeface="+mn-cs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cs typeface="+mn-cs"/>
              </a:rPr>
              <a:t>rawini</a:t>
            </a:r>
            <a:r>
              <a:rPr lang="en-US" sz="2800" b="1" dirty="0">
                <a:solidFill>
                  <a:srgbClr val="FF0000"/>
                </a:solidFill>
                <a:cs typeface="+mn-cs"/>
              </a:rPr>
              <a:t> be </a:t>
            </a:r>
            <a:r>
              <a:rPr lang="en-US" sz="2800" b="1" dirty="0" err="1">
                <a:solidFill>
                  <a:srgbClr val="FF0000"/>
                </a:solidFill>
                <a:cs typeface="+mn-cs"/>
              </a:rPr>
              <a:t>ghamr</a:t>
            </a:r>
            <a:r>
              <a:rPr lang="en-US" sz="2800" b="1" dirty="0">
                <a:solidFill>
                  <a:srgbClr val="FF0000"/>
                </a:solidFill>
                <a:cs typeface="+mn-cs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cs typeface="+mn-cs"/>
              </a:rPr>
              <a:t>aenaik</a:t>
            </a:r>
            <a:r>
              <a:rPr lang="en-US" sz="2800" b="1" dirty="0">
                <a:solidFill>
                  <a:srgbClr val="FF0000"/>
                </a:solidFill>
                <a:cs typeface="+mn-cs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cs typeface="+mn-cs"/>
              </a:rPr>
              <a:t>kol</a:t>
            </a:r>
            <a:r>
              <a:rPr lang="en-US" sz="2800" b="1" dirty="0">
                <a:solidFill>
                  <a:srgbClr val="FF0000"/>
                </a:solidFill>
                <a:cs typeface="+mn-cs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cs typeface="+mn-cs"/>
              </a:rPr>
              <a:t>karama</a:t>
            </a:r>
            <a:r>
              <a:rPr lang="en-US" sz="2800" b="1" dirty="0">
                <a:solidFill>
                  <a:srgbClr val="FF0000"/>
                </a:solidFill>
                <a:cs typeface="+mn-cs"/>
              </a:rPr>
              <a:t> we </a:t>
            </a:r>
            <a:r>
              <a:rPr lang="en-US" sz="2800" b="1" dirty="0" err="1">
                <a:solidFill>
                  <a:srgbClr val="FF0000"/>
                </a:solidFill>
                <a:cs typeface="+mn-cs"/>
              </a:rPr>
              <a:t>majd</a:t>
            </a:r>
            <a:r>
              <a:rPr lang="en-US" sz="2800" b="1" dirty="0">
                <a:solidFill>
                  <a:srgbClr val="FF0000"/>
                </a:solidFill>
                <a:cs typeface="+mn-cs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cs typeface="+mn-cs"/>
              </a:rPr>
              <a:t>elaik</a:t>
            </a:r>
            <a:r>
              <a:rPr lang="en-US" sz="2800" b="1" dirty="0">
                <a:solidFill>
                  <a:srgbClr val="FF0000"/>
                </a:solidFill>
                <a:cs typeface="+mn-cs"/>
              </a:rPr>
              <a:t>)</a:t>
            </a:r>
            <a:r>
              <a:rPr lang="en-US" sz="1800" b="1" dirty="0">
                <a:solidFill>
                  <a:srgbClr val="FF0000"/>
                </a:solidFill>
                <a:cs typeface="+mn-cs"/>
              </a:rPr>
              <a:t>2</a:t>
            </a:r>
          </a:p>
          <a:p>
            <a:pPr rtl="1"/>
            <a:endParaRPr lang="en-US" sz="1600" b="1" dirty="0">
              <a:solidFill>
                <a:srgbClr val="FF0000"/>
              </a:solidFill>
              <a:cs typeface="+mn-cs"/>
            </a:endParaRPr>
          </a:p>
          <a:p>
            <a:pPr rtl="1"/>
            <a:br>
              <a:rPr lang="ar-EG" sz="800" b="1" dirty="0">
                <a:cs typeface="+mn-cs"/>
              </a:rPr>
            </a:br>
            <a:br>
              <a:rPr lang="ar-EG" sz="800" b="1" dirty="0">
                <a:cs typeface="+mn-cs"/>
              </a:rPr>
            </a:br>
            <a:r>
              <a:rPr lang="en-US" sz="2400" b="1" dirty="0">
                <a:cs typeface="+mn-cs"/>
              </a:rPr>
              <a:t>Jesus, I love you and submit to You Who quenches me abundantly. </a:t>
            </a:r>
          </a:p>
          <a:p>
            <a:pPr rtl="1"/>
            <a:r>
              <a:rPr lang="en-US" sz="2400" b="1" dirty="0">
                <a:cs typeface="+mn-cs"/>
              </a:rPr>
              <a:t>Glory be unto You.</a:t>
            </a:r>
            <a:endParaRPr lang="ar-EG" sz="3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137974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</a:t>
            </a: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- (أيَّام مَعدُودَة </a:t>
            </a:r>
            <a:r>
              <a:rPr kumimoji="0" lang="ar-EG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وِهاقابلَك</a:t>
            </a: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زَمَن الغُربَة خَلاص </a:t>
            </a:r>
            <a:r>
              <a:rPr kumimoji="0" lang="ar-EG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هايغِيب</a:t>
            </a:r>
            <a:b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رُوحِي </a:t>
            </a:r>
            <a:r>
              <a:rPr kumimoji="0" lang="ar-EG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هاتِتمَتَّع</a:t>
            </a: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وَأنا قُربَك وَأنا </a:t>
            </a:r>
            <a:r>
              <a:rPr kumimoji="0" lang="ar-EG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شَايف</a:t>
            </a: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صُورتك يا حَبيب)</a:t>
            </a:r>
            <a: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</a:t>
            </a:r>
            <a:b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(أنا ضَامِن في سَمَاك مَكان  بيتك صَار ليَّ عِنـــوَان</a:t>
            </a:r>
            <a:b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توهِبني أكالِيل وِتِيجَـــــــان  </a:t>
            </a:r>
            <a:r>
              <a:rPr kumimoji="0" lang="ar-EG" sz="36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وَأتهَنَّى</a:t>
            </a: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بِرَبِّ الأكوَان)</a:t>
            </a:r>
            <a: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</a:t>
            </a:r>
          </a:p>
          <a:p>
            <a:pPr algn="ctr" rtl="1"/>
            <a:br>
              <a:rPr kumimoji="0" lang="ar-EG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</a:t>
            </a: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ayyam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maadoda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we </a:t>
            </a: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hakablak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zaman </a:t>
            </a: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elghorba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khalaS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hayegheeb</a:t>
            </a:r>
            <a:b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rohi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hatetmattaa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wana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orbak</a:t>
            </a:r>
            <a:r>
              <a:rPr lang="en-US" sz="2000" b="1" kern="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wana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shayef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Sortak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habib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)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</a:t>
            </a:r>
            <a:b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(ana Damen fi </a:t>
            </a: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samak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makan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 </a:t>
            </a: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beetak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Sar </a:t>
            </a: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lia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aenwan</a:t>
            </a:r>
            <a:b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tohebni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akaleel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we </a:t>
            </a: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tijan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 </a:t>
            </a: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wathanna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be </a:t>
            </a: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rabb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elakwan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)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</a:t>
            </a:r>
            <a:endParaRPr lang="en-US" sz="1600" b="1" kern="0" dirty="0">
              <a:solidFill>
                <a:srgbClr val="FF0000"/>
              </a:solidFill>
              <a:latin typeface="Arial"/>
              <a:cs typeface="Arial"/>
            </a:endParaRPr>
          </a:p>
          <a:p>
            <a:pPr algn="ctr" rtl="1"/>
            <a:br>
              <a:rPr kumimoji="0" lang="ar-EG" sz="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br>
              <a:rPr kumimoji="0" lang="ar-EG" sz="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I will meet You soon and the pilgrimage will end.</a:t>
            </a:r>
          </a:p>
          <a:p>
            <a:pPr algn="ctr" rtl="1"/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I will enjoy being with You. </a:t>
            </a:r>
          </a:p>
          <a:p>
            <a:pPr algn="ctr" rtl="1"/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I am assured a place in heaven and an address at Your house.</a:t>
            </a:r>
          </a:p>
          <a:p>
            <a:pPr algn="ctr" rtl="1"/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You will also give me crowns and I will rejoice with the Almighty.</a:t>
            </a:r>
            <a:endParaRPr lang="ar-EG" sz="36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70599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lang="ar-EG" sz="4800" b="1" dirty="0">
                <a:cs typeface="+mn-cs"/>
              </a:rPr>
              <a:t>(أنا </a:t>
            </a:r>
            <a:r>
              <a:rPr lang="ar-EG" sz="4800" b="1" dirty="0" err="1">
                <a:cs typeface="+mn-cs"/>
              </a:rPr>
              <a:t>هافضَل</a:t>
            </a:r>
            <a:r>
              <a:rPr lang="ar-EG" sz="4800" b="1" dirty="0">
                <a:cs typeface="+mn-cs"/>
              </a:rPr>
              <a:t> </a:t>
            </a:r>
            <a:r>
              <a:rPr lang="ar-EG" sz="4800" b="1" dirty="0" err="1">
                <a:cs typeface="+mn-cs"/>
              </a:rPr>
              <a:t>مِستَنِّيك</a:t>
            </a:r>
            <a:r>
              <a:rPr lang="ar-EG" sz="4800" b="1" dirty="0">
                <a:cs typeface="+mn-cs"/>
              </a:rPr>
              <a:t>   </a:t>
            </a:r>
            <a:r>
              <a:rPr lang="ar-EG" sz="4800" b="1" dirty="0" err="1">
                <a:cs typeface="+mn-cs"/>
              </a:rPr>
              <a:t>دا</a:t>
            </a:r>
            <a:r>
              <a:rPr lang="ar-EG" sz="4800" b="1" dirty="0">
                <a:cs typeface="+mn-cs"/>
              </a:rPr>
              <a:t> مَجيئك لِيَّ قريب</a:t>
            </a:r>
            <a:br>
              <a:rPr lang="ar-EG" sz="4800" b="1" dirty="0">
                <a:cs typeface="+mn-cs"/>
              </a:rPr>
            </a:br>
            <a:r>
              <a:rPr lang="ar-EG" sz="4800" b="1" dirty="0">
                <a:cs typeface="+mn-cs"/>
              </a:rPr>
              <a:t>عِينَيَّ تِكون في عِينِيك   يا ل</a:t>
            </a:r>
            <a:r>
              <a:rPr lang="ar-SA" sz="4800" b="1" dirty="0">
                <a:cs typeface="+mn-cs"/>
              </a:rPr>
              <a:t>َ</a:t>
            </a:r>
            <a:r>
              <a:rPr lang="ar-EG" sz="4800" b="1" dirty="0">
                <a:cs typeface="+mn-cs"/>
              </a:rPr>
              <a:t>فَرحِة قلبي بيك)</a:t>
            </a:r>
            <a:r>
              <a:rPr lang="ar-EG" sz="2800" b="1" dirty="0">
                <a:cs typeface="+mn-cs"/>
              </a:rPr>
              <a:t>2</a:t>
            </a:r>
            <a:endParaRPr lang="ar-EG" sz="2000" b="1" dirty="0">
              <a:cs typeface="+mn-cs"/>
            </a:endParaRPr>
          </a:p>
          <a:p>
            <a:pPr rtl="1"/>
            <a:endParaRPr lang="ar-EG" sz="3200" b="1" dirty="0">
              <a:cs typeface="+mn-cs"/>
            </a:endParaRPr>
          </a:p>
          <a:p>
            <a:pPr rtl="1"/>
            <a:br>
              <a:rPr lang="ar-EG" sz="3200" b="1" dirty="0">
                <a:cs typeface="+mn-cs"/>
              </a:rPr>
            </a:br>
            <a:r>
              <a:rPr lang="es-ES" sz="3200" b="1" dirty="0">
                <a:solidFill>
                  <a:srgbClr val="FF0000"/>
                </a:solidFill>
                <a:cs typeface="+mn-cs"/>
              </a:rPr>
              <a:t>(</a:t>
            </a:r>
            <a:r>
              <a:rPr lang="es-ES" sz="3200" b="1" dirty="0" err="1">
                <a:solidFill>
                  <a:srgbClr val="FF0000"/>
                </a:solidFill>
                <a:cs typeface="+mn-cs"/>
              </a:rPr>
              <a:t>ana</a:t>
            </a:r>
            <a:r>
              <a:rPr lang="es-ES" sz="3200" b="1" dirty="0">
                <a:solidFill>
                  <a:srgbClr val="FF0000"/>
                </a:solidFill>
                <a:cs typeface="+mn-cs"/>
              </a:rPr>
              <a:t> </a:t>
            </a:r>
            <a:r>
              <a:rPr lang="es-ES" sz="3200" b="1" dirty="0" err="1">
                <a:solidFill>
                  <a:srgbClr val="FF0000"/>
                </a:solidFill>
                <a:cs typeface="+mn-cs"/>
              </a:rPr>
              <a:t>hafDal</a:t>
            </a:r>
            <a:r>
              <a:rPr lang="es-ES" sz="3200" b="1" dirty="0">
                <a:solidFill>
                  <a:srgbClr val="FF0000"/>
                </a:solidFill>
                <a:cs typeface="+mn-cs"/>
              </a:rPr>
              <a:t> </a:t>
            </a:r>
            <a:r>
              <a:rPr lang="es-ES" sz="3200" b="1" dirty="0" err="1">
                <a:solidFill>
                  <a:srgbClr val="FF0000"/>
                </a:solidFill>
                <a:cs typeface="+mn-cs"/>
              </a:rPr>
              <a:t>mestanneek</a:t>
            </a:r>
            <a:r>
              <a:rPr lang="es-ES" sz="3200" b="1" dirty="0">
                <a:solidFill>
                  <a:srgbClr val="FF0000"/>
                </a:solidFill>
                <a:cs typeface="+mn-cs"/>
              </a:rPr>
              <a:t>   da </a:t>
            </a:r>
            <a:r>
              <a:rPr lang="es-ES" sz="3200" b="1" dirty="0" err="1">
                <a:solidFill>
                  <a:srgbClr val="FF0000"/>
                </a:solidFill>
                <a:cs typeface="+mn-cs"/>
              </a:rPr>
              <a:t>majeeak</a:t>
            </a:r>
            <a:r>
              <a:rPr lang="es-ES" sz="3200" b="1" dirty="0">
                <a:solidFill>
                  <a:srgbClr val="FF0000"/>
                </a:solidFill>
                <a:cs typeface="+mn-cs"/>
              </a:rPr>
              <a:t> </a:t>
            </a:r>
            <a:r>
              <a:rPr lang="es-ES" sz="3200" b="1" dirty="0" err="1">
                <a:solidFill>
                  <a:srgbClr val="FF0000"/>
                </a:solidFill>
                <a:cs typeface="+mn-cs"/>
              </a:rPr>
              <a:t>lia</a:t>
            </a:r>
            <a:r>
              <a:rPr lang="es-ES" sz="3200" b="1" dirty="0">
                <a:solidFill>
                  <a:srgbClr val="FF0000"/>
                </a:solidFill>
                <a:cs typeface="+mn-cs"/>
              </a:rPr>
              <a:t> </a:t>
            </a:r>
            <a:r>
              <a:rPr lang="es-ES" sz="3200" b="1" dirty="0" err="1">
                <a:solidFill>
                  <a:srgbClr val="FF0000"/>
                </a:solidFill>
                <a:cs typeface="+mn-cs"/>
              </a:rPr>
              <a:t>areeb</a:t>
            </a:r>
            <a:br>
              <a:rPr lang="en-US" sz="3200" b="1" dirty="0">
                <a:solidFill>
                  <a:srgbClr val="FF0000"/>
                </a:solidFill>
                <a:cs typeface="+mn-cs"/>
              </a:rPr>
            </a:br>
            <a:r>
              <a:rPr lang="en-US" sz="3200" b="1" dirty="0" err="1">
                <a:solidFill>
                  <a:srgbClr val="FF0000"/>
                </a:solidFill>
                <a:cs typeface="+mn-cs"/>
              </a:rPr>
              <a:t>weanayya</a:t>
            </a:r>
            <a:r>
              <a:rPr lang="en-US" sz="3200" b="1" dirty="0">
                <a:solidFill>
                  <a:srgbClr val="FF0000"/>
                </a:solidFill>
                <a:cs typeface="+mn-cs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cs typeface="+mn-cs"/>
              </a:rPr>
              <a:t>tekon</a:t>
            </a:r>
            <a:r>
              <a:rPr lang="en-US" sz="3200" b="1" dirty="0">
                <a:solidFill>
                  <a:srgbClr val="FF0000"/>
                </a:solidFill>
                <a:cs typeface="+mn-cs"/>
              </a:rPr>
              <a:t> fi </a:t>
            </a:r>
            <a:r>
              <a:rPr lang="en-US" sz="3200" b="1" dirty="0" err="1">
                <a:solidFill>
                  <a:srgbClr val="FF0000"/>
                </a:solidFill>
                <a:cs typeface="+mn-cs"/>
              </a:rPr>
              <a:t>aenaik</a:t>
            </a:r>
            <a:r>
              <a:rPr lang="en-US" sz="3200" b="1" dirty="0">
                <a:solidFill>
                  <a:srgbClr val="FF0000"/>
                </a:solidFill>
                <a:cs typeface="+mn-cs"/>
              </a:rPr>
              <a:t>   </a:t>
            </a:r>
            <a:r>
              <a:rPr lang="en-US" sz="3200" b="1" dirty="0" err="1">
                <a:solidFill>
                  <a:srgbClr val="FF0000"/>
                </a:solidFill>
                <a:cs typeface="+mn-cs"/>
              </a:rPr>
              <a:t>ya</a:t>
            </a:r>
            <a:r>
              <a:rPr lang="en-US" sz="3200" b="1" dirty="0">
                <a:solidFill>
                  <a:srgbClr val="FF0000"/>
                </a:solidFill>
                <a:cs typeface="+mn-cs"/>
              </a:rPr>
              <a:t> le </a:t>
            </a:r>
            <a:r>
              <a:rPr lang="en-US" sz="3200" b="1" dirty="0" err="1">
                <a:solidFill>
                  <a:srgbClr val="FF0000"/>
                </a:solidFill>
                <a:cs typeface="+mn-cs"/>
              </a:rPr>
              <a:t>farhet</a:t>
            </a:r>
            <a:r>
              <a:rPr lang="en-US" sz="3200" b="1" dirty="0">
                <a:solidFill>
                  <a:srgbClr val="FF0000"/>
                </a:solidFill>
                <a:cs typeface="+mn-cs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cs typeface="+mn-cs"/>
              </a:rPr>
              <a:t>albi</a:t>
            </a:r>
            <a:r>
              <a:rPr lang="en-US" sz="3200" b="1" dirty="0">
                <a:solidFill>
                  <a:srgbClr val="FF0000"/>
                </a:solidFill>
                <a:cs typeface="+mn-cs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cs typeface="+mn-cs"/>
              </a:rPr>
              <a:t>beek</a:t>
            </a:r>
            <a:r>
              <a:rPr lang="en-US" sz="3200" b="1" dirty="0">
                <a:solidFill>
                  <a:srgbClr val="FF0000"/>
                </a:solidFill>
                <a:cs typeface="+mn-cs"/>
              </a:rPr>
              <a:t>)</a:t>
            </a:r>
            <a:r>
              <a:rPr lang="en-US" sz="2000" b="1" dirty="0">
                <a:solidFill>
                  <a:srgbClr val="FF0000"/>
                </a:solidFill>
                <a:cs typeface="+mn-cs"/>
              </a:rPr>
              <a:t>2</a:t>
            </a:r>
          </a:p>
          <a:p>
            <a:pPr rtl="1"/>
            <a:br>
              <a:rPr lang="ar-EG" sz="1000" b="1" dirty="0">
                <a:cs typeface="+mn-cs"/>
              </a:rPr>
            </a:br>
            <a:endParaRPr lang="ar-EG" sz="1000" b="1" dirty="0">
              <a:cs typeface="+mn-cs"/>
            </a:endParaRPr>
          </a:p>
          <a:p>
            <a:pPr rtl="1"/>
            <a:br>
              <a:rPr lang="ar-EG" sz="1000" b="1" dirty="0">
                <a:cs typeface="+mn-cs"/>
              </a:rPr>
            </a:br>
            <a:r>
              <a:rPr lang="en-US" sz="3200" b="1" dirty="0">
                <a:cs typeface="+mn-cs"/>
              </a:rPr>
              <a:t>I will keep waiting for Your eminent return when I will see You and have full joy.</a:t>
            </a:r>
            <a:endParaRPr lang="ar-EG" sz="3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125329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3857</TotalTime>
  <Words>613</Words>
  <Application>Microsoft Office PowerPoint</Application>
  <PresentationFormat>عرض على الشاشة (4:3)</PresentationFormat>
  <Paragraphs>41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2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330</cp:revision>
  <dcterms:created xsi:type="dcterms:W3CDTF">2021-12-07T14:30:00Z</dcterms:created>
  <dcterms:modified xsi:type="dcterms:W3CDTF">2023-06-04T09:06:48Z</dcterms:modified>
</cp:coreProperties>
</file>