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6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باكتب</a:t>
            </a:r>
            <a:r>
              <a:rPr lang="ar-EG" sz="7200" b="1" dirty="0"/>
              <a:t> </a:t>
            </a:r>
            <a:r>
              <a:rPr lang="ar-EG" sz="7200" b="1" dirty="0" err="1"/>
              <a:t>لك</a:t>
            </a:r>
            <a:r>
              <a:rPr lang="ar-EG" sz="7200" b="1" dirty="0"/>
              <a:t> </a:t>
            </a:r>
            <a:r>
              <a:rPr lang="ar-EG" sz="7200" b="1" dirty="0" err="1"/>
              <a:t>ايامى</a:t>
            </a:r>
            <a:r>
              <a:rPr lang="ar-EG" sz="7200" b="1" dirty="0"/>
              <a:t> رسالة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endParaRPr lang="ar-EG" sz="7200" b="1" dirty="0"/>
          </a:p>
          <a:p>
            <a:pPr algn="ctr" rtl="1"/>
            <a:r>
              <a:rPr lang="ar-EG" sz="7200" b="1" dirty="0"/>
              <a:t>(</a:t>
            </a:r>
            <a:r>
              <a:rPr lang="ar-EG" sz="7200" b="1" dirty="0" err="1"/>
              <a:t>باكتب</a:t>
            </a:r>
            <a:r>
              <a:rPr lang="ar-EG" sz="7200" b="1" dirty="0"/>
              <a:t> </a:t>
            </a:r>
            <a:r>
              <a:rPr lang="ar-EG" sz="7200" b="1" dirty="0" err="1"/>
              <a:t>لك</a:t>
            </a:r>
            <a:r>
              <a:rPr lang="ar-EG" sz="7200" b="1" dirty="0"/>
              <a:t> أيامي رسالة </a:t>
            </a:r>
          </a:p>
          <a:p>
            <a:pPr algn="ctr" rtl="1"/>
            <a:r>
              <a:rPr lang="ar-EG" sz="7200" b="1" dirty="0"/>
              <a:t>حب أهديها </a:t>
            </a:r>
            <a:r>
              <a:rPr lang="ar-EG" sz="7200" b="1" dirty="0" err="1"/>
              <a:t>يارب</a:t>
            </a:r>
            <a:r>
              <a:rPr lang="ar-EG" sz="7200" b="1" dirty="0"/>
              <a:t> إليك</a:t>
            </a:r>
            <a:br>
              <a:rPr lang="ar-EG" sz="7200" b="1" dirty="0"/>
            </a:br>
            <a:r>
              <a:rPr lang="ar-EG" sz="7200" b="1" dirty="0" err="1"/>
              <a:t>وأرسملك</a:t>
            </a:r>
            <a:r>
              <a:rPr lang="ar-EG" sz="7200" b="1" dirty="0"/>
              <a:t> تسبيحي حكاية </a:t>
            </a:r>
          </a:p>
          <a:p>
            <a:pPr algn="ctr" rtl="1"/>
            <a:r>
              <a:rPr lang="ar-EG" sz="7200" b="1" dirty="0" err="1"/>
              <a:t>هافضل</a:t>
            </a:r>
            <a:r>
              <a:rPr lang="ar-EG" sz="7200" b="1" dirty="0"/>
              <a:t> أغنيهـا يا مليك)2</a:t>
            </a: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(وأنا مهما قدمت يا ربي </a:t>
            </a:r>
          </a:p>
          <a:p>
            <a:pPr algn="ctr" rtl="1"/>
            <a:r>
              <a:rPr lang="ar-EG" sz="7200" b="1" dirty="0" err="1"/>
              <a:t>هافضل</a:t>
            </a:r>
            <a:r>
              <a:rPr lang="ar-EG" sz="7200" b="1" dirty="0"/>
              <a:t> دايماً ليك مديون</a:t>
            </a:r>
            <a:br>
              <a:rPr lang="ar-EG" sz="7200" b="1" dirty="0"/>
            </a:br>
            <a:r>
              <a:rPr lang="ar-EG" sz="7200" b="1" dirty="0" err="1"/>
              <a:t>دا</a:t>
            </a:r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اتجسدت</a:t>
            </a:r>
            <a:r>
              <a:rPr lang="ar-EG" sz="7200" b="1" dirty="0"/>
              <a:t> </a:t>
            </a:r>
            <a:r>
              <a:rPr lang="ar-EG" sz="7200" b="1" dirty="0" err="1"/>
              <a:t>علشاني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وشلت كل الهموم)2</a:t>
            </a:r>
            <a:br>
              <a:rPr lang="ar-EG" sz="72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</a:t>
            </a:r>
            <a:r>
              <a:rPr lang="ar-EG" sz="7200" b="1" dirty="0" err="1"/>
              <a:t>دا</a:t>
            </a:r>
            <a:r>
              <a:rPr lang="ar-EG" sz="7200" b="1" dirty="0"/>
              <a:t> العمر منور </a:t>
            </a:r>
            <a:r>
              <a:rPr lang="ar-EG" sz="7200" b="1" dirty="0" err="1"/>
              <a:t>بيك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والخير يملا ويفيض</a:t>
            </a:r>
            <a:br>
              <a:rPr lang="ar-EG" sz="7200" b="1" dirty="0"/>
            </a:br>
            <a:r>
              <a:rPr lang="ar-EG" sz="7200" b="1" dirty="0"/>
              <a:t>وسرور في القلب أكيد </a:t>
            </a:r>
          </a:p>
          <a:p>
            <a:pPr algn="ctr"/>
            <a:r>
              <a:rPr lang="ar-EG" sz="7200" b="1" dirty="0"/>
              <a:t>أمطـار الـبـركـة تـزيـد)2</a:t>
            </a:r>
          </a:p>
          <a:p>
            <a:pPr algn="ctr"/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23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endParaRPr lang="ar-EG" sz="7200" b="1" dirty="0"/>
          </a:p>
          <a:p>
            <a:pPr algn="ctr" rtl="1"/>
            <a:r>
              <a:rPr lang="ar-EG" sz="7200" b="1" dirty="0"/>
              <a:t>(يا كوكب الصبح العالي </a:t>
            </a:r>
          </a:p>
          <a:p>
            <a:pPr algn="ctr" rtl="1"/>
            <a:r>
              <a:rPr lang="ar-EG" sz="7200" b="1" dirty="0" err="1"/>
              <a:t>باعبد</a:t>
            </a:r>
            <a:r>
              <a:rPr lang="ar-EG" sz="7200" b="1" dirty="0"/>
              <a:t> شخصك وأسجد ليك</a:t>
            </a:r>
            <a:br>
              <a:rPr lang="ar-EG" sz="7200" b="1" dirty="0"/>
            </a:br>
            <a:r>
              <a:rPr lang="ar-EG" sz="7200" b="1" dirty="0" err="1"/>
              <a:t>وباسبح</a:t>
            </a:r>
            <a:r>
              <a:rPr lang="ar-EG" sz="7200" b="1" dirty="0"/>
              <a:t> </a:t>
            </a:r>
            <a:r>
              <a:rPr lang="ar-EG" sz="7200" b="1" dirty="0" err="1"/>
              <a:t>إسمك</a:t>
            </a:r>
            <a:r>
              <a:rPr lang="ar-EG" sz="7200" b="1" dirty="0"/>
              <a:t> يا غالي </a:t>
            </a:r>
            <a:r>
              <a:rPr lang="ar-EG" sz="7200" b="1" dirty="0" err="1"/>
              <a:t>دي</a:t>
            </a:r>
            <a:r>
              <a:rPr lang="ar-EG" sz="7200" b="1" dirty="0"/>
              <a:t> النصرة مضمونة فيك)2</a:t>
            </a: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(يا واهب للزهرة تيجان والعصفور دايماً شبعان</a:t>
            </a:r>
            <a:br>
              <a:rPr lang="ar-EG" sz="7200" b="1" dirty="0"/>
            </a:br>
            <a:r>
              <a:rPr lang="ar-EG" sz="7200" b="1" dirty="0"/>
              <a:t>كل أسرار الكون في </a:t>
            </a:r>
            <a:r>
              <a:rPr lang="ar-EG" sz="7200" b="1" dirty="0" err="1"/>
              <a:t>إيديك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يهتف لك قلبي فرحان)2</a:t>
            </a: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08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(يا </a:t>
            </a:r>
            <a:r>
              <a:rPr lang="ar-EG" sz="7200" b="1" dirty="0" err="1"/>
              <a:t>مهوب</a:t>
            </a:r>
            <a:r>
              <a:rPr lang="ar-EG" sz="7200" b="1" dirty="0"/>
              <a:t> أنا </a:t>
            </a:r>
            <a:r>
              <a:rPr lang="ar-EG" sz="7200" b="1" dirty="0" err="1"/>
              <a:t>بخضع</a:t>
            </a:r>
            <a:r>
              <a:rPr lang="ar-EG" sz="7200" b="1" dirty="0"/>
              <a:t> ليك </a:t>
            </a:r>
          </a:p>
          <a:p>
            <a:pPr algn="ctr"/>
            <a:r>
              <a:rPr lang="ar-EG" sz="7200" b="1" dirty="0"/>
              <a:t>يا يسوع أنا حبي إليك</a:t>
            </a:r>
            <a:br>
              <a:rPr lang="ar-EG" sz="7200" b="1" dirty="0"/>
            </a:br>
            <a:r>
              <a:rPr lang="ar-EG" sz="7200" b="1" dirty="0"/>
              <a:t>يا </a:t>
            </a:r>
            <a:r>
              <a:rPr lang="ar-EG" sz="7200" b="1" dirty="0" err="1"/>
              <a:t>راويني</a:t>
            </a:r>
            <a:r>
              <a:rPr lang="ar-EG" sz="7200" b="1" dirty="0"/>
              <a:t> بغمر عينيك </a:t>
            </a:r>
          </a:p>
          <a:p>
            <a:pPr algn="ctr"/>
            <a:r>
              <a:rPr lang="ar-EG" sz="7200" b="1" dirty="0"/>
              <a:t>كل كرامة ومجد إليك)2</a:t>
            </a:r>
          </a:p>
          <a:p>
            <a:pPr algn="ctr"/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  <a:endParaRPr lang="ar-EG" sz="7200" b="1" dirty="0"/>
          </a:p>
          <a:p>
            <a:pPr algn="ctr" rtl="1"/>
            <a:r>
              <a:rPr lang="ar-EG" sz="7200" b="1" dirty="0"/>
              <a:t>(أيام معدودة </a:t>
            </a:r>
            <a:r>
              <a:rPr lang="ar-EG" sz="7200" b="1" dirty="0" err="1"/>
              <a:t>وهاقابلك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زمن الغربة خلاص </a:t>
            </a:r>
            <a:r>
              <a:rPr lang="ar-EG" sz="7200" b="1" dirty="0" err="1"/>
              <a:t>هيغيب</a:t>
            </a:r>
            <a:br>
              <a:rPr lang="ar-EG" sz="7200" b="1" dirty="0"/>
            </a:br>
            <a:r>
              <a:rPr lang="ar-EG" sz="7200" b="1" dirty="0"/>
              <a:t>روحي </a:t>
            </a:r>
            <a:r>
              <a:rPr lang="ar-EG" sz="7200" b="1" dirty="0" err="1"/>
              <a:t>هتتمتع</a:t>
            </a:r>
            <a:r>
              <a:rPr lang="ar-EG" sz="7200" b="1" dirty="0"/>
              <a:t> وأنا قربك </a:t>
            </a:r>
          </a:p>
          <a:p>
            <a:pPr algn="ctr" rtl="1"/>
            <a:r>
              <a:rPr lang="ar-EG" sz="7000" b="1" dirty="0"/>
              <a:t>وأنا </a:t>
            </a:r>
            <a:r>
              <a:rPr lang="ar-EG" sz="7000" b="1" dirty="0" err="1"/>
              <a:t>شايف</a:t>
            </a:r>
            <a:r>
              <a:rPr lang="ar-EG" sz="7000" b="1" dirty="0"/>
              <a:t> صورتك يا حبيب)2</a:t>
            </a: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(أنا ضامن في سماك مكان </a:t>
            </a:r>
          </a:p>
          <a:p>
            <a:pPr algn="ctr" rtl="1"/>
            <a:r>
              <a:rPr lang="ar-EG" sz="7200" b="1" dirty="0"/>
              <a:t>بيتك صار لي عنوان</a:t>
            </a:r>
            <a:br>
              <a:rPr lang="ar-EG" sz="7200" b="1" dirty="0"/>
            </a:br>
            <a:r>
              <a:rPr lang="ar-EG" sz="7200" b="1" dirty="0"/>
              <a:t>توهبني أكاليل وتيجان </a:t>
            </a:r>
          </a:p>
          <a:p>
            <a:pPr algn="ctr" rtl="1"/>
            <a:r>
              <a:rPr lang="ar-EG" sz="7200" b="1" dirty="0" err="1"/>
              <a:t>وأتهـني</a:t>
            </a:r>
            <a:r>
              <a:rPr lang="ar-EG" sz="7200" b="1" dirty="0"/>
              <a:t> برب الأكوان)2</a:t>
            </a:r>
            <a:br>
              <a:rPr lang="ar-EG" sz="72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55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(أنا </a:t>
            </a:r>
            <a:r>
              <a:rPr lang="ar-EG" sz="7200" b="1" dirty="0" err="1"/>
              <a:t>هافضل</a:t>
            </a:r>
            <a:r>
              <a:rPr lang="ar-EG" sz="7200" b="1" dirty="0"/>
              <a:t> </a:t>
            </a:r>
            <a:r>
              <a:rPr lang="ar-EG" sz="7200" b="1" dirty="0" err="1"/>
              <a:t>مستنيك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 err="1"/>
              <a:t>دا</a:t>
            </a:r>
            <a:r>
              <a:rPr lang="ar-EG" sz="7200" b="1" dirty="0"/>
              <a:t> مجيئك لي قريب</a:t>
            </a:r>
            <a:br>
              <a:rPr lang="ar-EG" sz="7200" b="1" dirty="0"/>
            </a:br>
            <a:r>
              <a:rPr lang="ar-EG" sz="7200" b="1" dirty="0"/>
              <a:t>وعيني تكون في عينيك</a:t>
            </a:r>
          </a:p>
          <a:p>
            <a:pPr algn="ctr"/>
            <a:r>
              <a:rPr lang="ar-EG" sz="7200" b="1" dirty="0"/>
              <a:t> </a:t>
            </a:r>
            <a:r>
              <a:rPr lang="ar-EG" sz="7200" b="1" dirty="0" err="1"/>
              <a:t>يالفرحة</a:t>
            </a:r>
            <a:r>
              <a:rPr lang="ar-EG" sz="7200" b="1" dirty="0"/>
              <a:t> قلبي بيك)2</a:t>
            </a:r>
          </a:p>
          <a:p>
            <a:pPr algn="ctr"/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2008</TotalTime>
  <Words>193</Words>
  <Application>Microsoft Office PowerPoint</Application>
  <PresentationFormat>عرض على الشاشة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295</cp:revision>
  <dcterms:created xsi:type="dcterms:W3CDTF">2021-12-07T14:30:00Z</dcterms:created>
  <dcterms:modified xsi:type="dcterms:W3CDTF">2024-06-11T16:08:15Z</dcterms:modified>
</cp:coreProperties>
</file>