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53" r:id="rId5"/>
    <p:sldId id="35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60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بعد ما كنت عبد أجير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عد ما كنت عبد أجير </a:t>
            </a:r>
          </a:p>
          <a:p>
            <a:pPr algn="ctr" rtl="1">
              <a:defRPr/>
            </a:pPr>
            <a:r>
              <a:rPr lang="ar-EG" sz="8000" b="1" dirty="0"/>
              <a:t>وكانت خطايايَ كتير</a:t>
            </a:r>
          </a:p>
          <a:p>
            <a:pPr algn="ctr" rtl="1">
              <a:defRPr/>
            </a:pPr>
            <a:r>
              <a:rPr lang="ar-EG" sz="8000" b="1" dirty="0" err="1"/>
              <a:t>جه</a:t>
            </a:r>
            <a:r>
              <a:rPr lang="ar-EG" sz="8000" b="1" dirty="0"/>
              <a:t> يسوع شالها </a:t>
            </a:r>
          </a:p>
          <a:p>
            <a:pPr algn="ctr" rtl="1">
              <a:defRPr/>
            </a:pPr>
            <a:r>
              <a:rPr lang="ar-EG" sz="8000" b="1" dirty="0"/>
              <a:t>على الصليب خلاني أمير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462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 وفى ديوني وفى ديوني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وفى ديوني يس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وع )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بعد الحزن بقيت فرحان </a:t>
            </a:r>
            <a:r>
              <a:rPr lang="ar-EG" sz="8000" b="1" dirty="0" err="1"/>
              <a:t>واتمتعت</a:t>
            </a:r>
            <a:r>
              <a:rPr lang="ar-EG" sz="8000" b="1" dirty="0"/>
              <a:t> بالغفران</a:t>
            </a:r>
            <a:br>
              <a:rPr lang="ar-EG" sz="8000" b="1" dirty="0"/>
            </a:br>
            <a:r>
              <a:rPr lang="ar-EG" sz="8000" b="1" dirty="0"/>
              <a:t>وفي </a:t>
            </a:r>
            <a:r>
              <a:rPr lang="ar-EG" sz="8000" b="1" dirty="0" err="1"/>
              <a:t>السما</a:t>
            </a:r>
            <a:r>
              <a:rPr lang="ar-EG" sz="8000" b="1" dirty="0"/>
              <a:t> بقي لي مكان  </a:t>
            </a:r>
          </a:p>
          <a:p>
            <a:pPr algn="ctr" rtl="1"/>
            <a:r>
              <a:rPr lang="ar-EG" sz="8000" b="1" dirty="0"/>
              <a:t>وعايش في أمان</a:t>
            </a:r>
          </a:p>
          <a:p>
            <a:pPr algn="ctr"/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462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( وفى ديوني وفى ديوني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</a:rPr>
              <a:t>وفى ديوني يس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وع ) 2</a:t>
            </a:r>
          </a:p>
          <a:p>
            <a:pPr algn="ctr">
              <a:lnSpc>
                <a:spcPct val="150000"/>
              </a:lnSpc>
            </a:pPr>
            <a:br>
              <a:rPr lang="ar-SA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63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187</cp:revision>
  <dcterms:created xsi:type="dcterms:W3CDTF">2021-12-07T14:30:00Z</dcterms:created>
  <dcterms:modified xsi:type="dcterms:W3CDTF">2024-04-27T15:24:11Z</dcterms:modified>
</cp:coreProperties>
</file>