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 err="1"/>
              <a:t>بنعَظِّم</a:t>
            </a:r>
            <a:r>
              <a:rPr lang="ar-EG" altLang="ar-EG" sz="6000" b="1" dirty="0"/>
              <a:t> شَخص المَسيح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بنعَظِّم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شَخص المَسيح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وبنِرفَع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لاسمـــه التَّسبيح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 رُكبَ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وكُل لِسَــان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تُسجُد لاسم المَسيح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benaazzem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bnerfaa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lesmot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rokba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rah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tosjod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magnify The Christ and praise Him.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Every knee and every tongue will worship Him.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بالدَّم المَسفُوك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نِرفَع الرَّايَات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ولمَلِك المُلـوك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بنعَلِّي التَّسبيحَــات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beddam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elmasfook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rah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nerfaa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errayat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lmalek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elmolok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benaalli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ettasbeehat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32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will raise banners with the shed blood and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raise praises to the King of kings.</a:t>
            </a:r>
            <a:endParaRPr lang="ar-EG" sz="1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لِلمَرضَى والمَأسُورِين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بُشـرَى بفَرَح وحُبِّ ثَمين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 حُرِّيَّة في دَمِّ يَسوع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وِشِف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لِلمَتعَبين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lmaasorreen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boshra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hob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thameen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horria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motaabeen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good news of joy and precious love for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sick and the captives. It is freedom in the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blood of Jesus and healing to the weary.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67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بالدَّم المَسفُوك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نِرفَع الرَّايَات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ولمَلِك المُلـوك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بنعَلِّي التَّسبيحَــات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beddam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elmasfook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rah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nerfaa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errayat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lmalek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elmolok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benaalli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ettasbeehat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32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will raise banners with the shed blood and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raise praises to the King of kings.</a:t>
            </a:r>
            <a:endParaRPr lang="ar-EG" sz="1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1746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إبليس نِخطَف نفوس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وبسُلطانن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عَليه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بندُوس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وبقُوِّة دَم اِبن الله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نُسجُد ل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اسم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القُ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دُّوس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nekhtaf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nofoos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bsoltanna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bendoos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bowet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r>
              <a:rPr lang="en-US" sz="26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nosjod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elqoddos</a:t>
            </a:r>
            <a:endParaRPr kumimoji="0" lang="en-US" sz="2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snatch souls from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stomp on him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with authority and the power of the Son of God.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worship His holy name.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550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بالدَّم المَسفُوك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نِرفَع الرَّايَات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ولمَلِك المُلـوك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بنعَلِّي التَّسبيحَــات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beddam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elmasfook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rah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nerfaa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errayat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lmalek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elmolok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benaalli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ettasbeehat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32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will raise banners with the shed blood and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raise praises to the King of kings.</a:t>
            </a:r>
            <a:endParaRPr lang="ar-EG" sz="1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096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4097</TotalTime>
  <Words>347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348</cp:revision>
  <dcterms:created xsi:type="dcterms:W3CDTF">2021-12-07T14:30:00Z</dcterms:created>
  <dcterms:modified xsi:type="dcterms:W3CDTF">2023-06-20T11:35:36Z</dcterms:modified>
</cp:coreProperties>
</file>