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20" r:id="rId3"/>
    <p:sldId id="428" r:id="rId4"/>
    <p:sldId id="429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0"/>
            <p14:sldId id="428"/>
            <p14:sldId id="4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3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تعال املك علينا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تعال املك علينا</a:t>
            </a:r>
            <a:br>
              <a:rPr lang="ar-EG" sz="8000" b="1" dirty="0"/>
            </a:br>
            <a:r>
              <a:rPr lang="ar-EG" sz="8000" b="1" dirty="0"/>
              <a:t>روحك يعمل فينا</a:t>
            </a:r>
            <a:br>
              <a:rPr lang="ar-EG" sz="8000" b="1" dirty="0"/>
            </a:br>
            <a:r>
              <a:rPr lang="ar-EG" sz="8000" b="1" dirty="0"/>
              <a:t>نتغير عن أشكالنا</a:t>
            </a:r>
            <a:br>
              <a:rPr lang="ar-EG" sz="8000" b="1" dirty="0"/>
            </a:br>
            <a:r>
              <a:rPr lang="ar-EG" sz="8000" b="1" dirty="0"/>
              <a:t>يكمل عملك وسطينا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7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تعال واسكن في بيوتنا</a:t>
            </a:r>
            <a:br>
              <a:rPr lang="ar-EG" sz="8000" b="1" dirty="0"/>
            </a:br>
            <a:r>
              <a:rPr lang="ar-EG" sz="8000" b="1" dirty="0"/>
              <a:t>يتغير كل حياتنـــــــا</a:t>
            </a:r>
            <a:br>
              <a:rPr lang="ar-EG" sz="8000" b="1" dirty="0"/>
            </a:br>
            <a:r>
              <a:rPr lang="ar-EG" sz="8000" b="1" dirty="0"/>
              <a:t>نتحرر من كل قيودنا</a:t>
            </a:r>
            <a:br>
              <a:rPr lang="ar-EG" sz="8000" b="1" dirty="0"/>
            </a:br>
            <a:r>
              <a:rPr lang="ar-EG" sz="8000" b="1" dirty="0"/>
              <a:t>يظهر نورك وسطينا</a:t>
            </a:r>
            <a:br>
              <a:rPr lang="ar-EG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تعال حرر بلدنا</a:t>
            </a:r>
            <a:br>
              <a:rPr lang="ar-EG" sz="8000" b="1" dirty="0"/>
            </a:br>
            <a:r>
              <a:rPr lang="ar-EG" sz="8000" b="1" dirty="0"/>
              <a:t>من كُل زيف من حولينا</a:t>
            </a:r>
            <a:br>
              <a:rPr lang="ar-EG" sz="8000" b="1" dirty="0"/>
            </a:br>
            <a:r>
              <a:rPr lang="ar-EG" sz="8000" b="1" dirty="0"/>
              <a:t>يملى اسمك كل الدنيا</a:t>
            </a:r>
            <a:br>
              <a:rPr lang="ar-EG" sz="8000" b="1" dirty="0"/>
            </a:br>
            <a:r>
              <a:rPr lang="ar-EG" sz="8000" b="1" dirty="0"/>
              <a:t>روحك يلمس أرضينا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2063</TotalTime>
  <Words>57</Words>
  <Application>Microsoft Office PowerPoint</Application>
  <PresentationFormat>عرض على الشاشة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310</cp:revision>
  <dcterms:created xsi:type="dcterms:W3CDTF">2021-12-07T14:30:00Z</dcterms:created>
  <dcterms:modified xsi:type="dcterms:W3CDTF">2024-07-04T08:49:47Z</dcterms:modified>
</cp:coreProperties>
</file>