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20" r:id="rId4"/>
    <p:sldId id="433" r:id="rId5"/>
    <p:sldId id="430" r:id="rId6"/>
    <p:sldId id="434" r:id="rId7"/>
    <p:sldId id="432" r:id="rId8"/>
    <p:sldId id="435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0"/>
            <p14:sldId id="433"/>
            <p14:sldId id="430"/>
            <p14:sldId id="434"/>
            <p14:sldId id="432"/>
            <p14:sldId id="43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3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تعال بروحك قوينا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659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تعال بروحك قوينا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شدد في الصعوبات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واشعل نار روحك فينا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واعلن انتصارات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48568"/>
            <a:ext cx="9982199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1E0E"/>
                </a:solidFill>
              </a:rPr>
              <a:t>1-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قوة روحك تهزم تسحق 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كل آلم وشجون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قوة تحرر تمسح تطلق 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تكسر كل حصون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endParaRPr lang="ar-EG" sz="7200" b="1" dirty="0">
              <a:solidFill>
                <a:srgbClr val="001E0E"/>
              </a:solidFill>
            </a:endParaRPr>
          </a:p>
          <a:p>
            <a:pPr algn="ctr"/>
            <a:br>
              <a:rPr lang="ar-EG" sz="7200" b="1" dirty="0">
                <a:solidFill>
                  <a:srgbClr val="001E0E"/>
                </a:solidFill>
              </a:rPr>
            </a:br>
            <a:endParaRPr lang="ar-EG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659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تعالى بروحك قوينا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شدد في الصعوبات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واشعل نار روحك فينا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واعلن انتصارات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384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1E0E"/>
                </a:solidFill>
              </a:rPr>
              <a:t>2-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قوة روحك تملا كياننا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 وتدي القلب سلام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قوة تثبت فينا إيماننا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 وتتحدى الأوهام</a:t>
            </a:r>
          </a:p>
          <a:p>
            <a:pPr algn="ctr"/>
            <a:br>
              <a:rPr lang="ar-EG" sz="7200" b="1" dirty="0">
                <a:solidFill>
                  <a:srgbClr val="001E0E"/>
                </a:solidFill>
              </a:rPr>
            </a:br>
            <a:endParaRPr lang="ar-EG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7200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تعالى بروحك قوينا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شدد في الصعوبات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واشعل نار روحك فينا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واعلن انتصارات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384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897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1E0E"/>
                </a:solidFill>
              </a:rPr>
              <a:t>3-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قوة روحك تعلن فينا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 دايماً منتصرين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 err="1">
                <a:solidFill>
                  <a:srgbClr val="001E0E"/>
                </a:solidFill>
              </a:rPr>
              <a:t>هانرنم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  <a:r>
              <a:rPr lang="ar-EG" sz="7200" b="1" dirty="0" err="1">
                <a:solidFill>
                  <a:srgbClr val="001E0E"/>
                </a:solidFill>
              </a:rPr>
              <a:t>دا</a:t>
            </a:r>
            <a:r>
              <a:rPr lang="ar-EG" sz="7200" b="1" dirty="0">
                <a:solidFill>
                  <a:srgbClr val="001E0E"/>
                </a:solidFill>
              </a:rPr>
              <a:t> الوعد مالينا 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dirty="0">
                <a:solidFill>
                  <a:srgbClr val="001E0E"/>
                </a:solidFill>
              </a:rPr>
              <a:t>وبيك إحنا غالبين</a:t>
            </a:r>
          </a:p>
          <a:p>
            <a:pPr algn="ctr"/>
            <a:br>
              <a:rPr lang="ar-EG" sz="7200" b="1" dirty="0">
                <a:solidFill>
                  <a:srgbClr val="001E0E"/>
                </a:solidFill>
              </a:rPr>
            </a:br>
            <a:endParaRPr lang="ar-EG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659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تعالى بروحك قوينا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شدد في الصعوبات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واشعل نار روحك فينا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واعلن انتصارات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048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2076</TotalTime>
  <Words>146</Words>
  <Application>Microsoft Office PowerPoint</Application>
  <PresentationFormat>عرض على الشاشة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313</cp:revision>
  <dcterms:created xsi:type="dcterms:W3CDTF">2021-12-07T14:30:00Z</dcterms:created>
  <dcterms:modified xsi:type="dcterms:W3CDTF">2024-07-08T07:35:25Z</dcterms:modified>
</cp:coreProperties>
</file>