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314" r:id="rId3"/>
    <p:sldId id="316" r:id="rId4"/>
    <p:sldId id="317" r:id="rId5"/>
    <p:sldId id="318" r:id="rId6"/>
    <p:sldId id="319" r:id="rId7"/>
    <p:sldId id="320" r:id="rId8"/>
    <p:sldId id="321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14"/>
            <p14:sldId id="316"/>
            <p14:sldId id="317"/>
            <p14:sldId id="318"/>
            <p14:sldId id="319"/>
            <p14:sldId id="320"/>
            <p14:sldId id="32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101" d="100"/>
          <a:sy n="101" d="100"/>
        </p:scale>
        <p:origin x="312" y="7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691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altLang="ar-EG" sz="6000" b="1" dirty="0"/>
              <a:t>تعال بروحك قوِّينا</a:t>
            </a:r>
            <a:endParaRPr lang="ar-EG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(تَعَالَ برُوحك قَوِّينا   شَدِّدْ في الصُّعُوبَات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وِاِشعِل نار رُوحك فِينا</a:t>
            </a:r>
            <a:r>
              <a:rPr lang="ar-EG" sz="4800" b="1" kern="0" dirty="0">
                <a:solidFill>
                  <a:srgbClr val="005024"/>
                </a:solidFill>
                <a:latin typeface="Arial"/>
                <a:cs typeface="Arial"/>
              </a:rPr>
              <a:t> 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وِاِعلِن اِنتِصَ</a:t>
            </a: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ـــ</a:t>
            </a:r>
            <a:r>
              <a:rPr kumimoji="0" lang="ar-EG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ارَات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2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2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taala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be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rohak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awwina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shadded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fiSSoaobat</a:t>
            </a:r>
            <a:b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weshael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nar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rohak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fina  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wealen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enteSarat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)2</a:t>
            </a:r>
            <a:endParaRPr kumimoji="0" lang="ar-EG" sz="2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18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endParaRPr lang="ar-EG" sz="18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Come; strengthen us with Your Spirit during hardships. Kindle the fire of Your Spirit in us and declare victory.</a:t>
            </a:r>
            <a:endParaRPr kumimoji="0" lang="ar-EG" sz="14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8483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en-US" b="1" kern="0" dirty="0">
                <a:solidFill>
                  <a:srgbClr val="000000"/>
                </a:solidFill>
                <a:latin typeface="Arial"/>
                <a:cs typeface="Arial"/>
              </a:rPr>
              <a:t>-1</a:t>
            </a:r>
          </a:p>
          <a:p>
            <a:pPr rtl="1"/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(قوِّة رُوحك تِهزِم تِسحَق   كُلّ آلام وِشجُون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قـــوَّة تِحَرَّر تِمسَح تِطلِق   تِكسَر كـُل حُصُون)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owet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rohak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tehzem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teshaq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alam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we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shojon</a:t>
            </a:r>
            <a:b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owa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teharrar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temsah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tetleq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teksar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kol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hoSoon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)2</a:t>
            </a:r>
            <a:endParaRPr kumimoji="0" lang="es-ES" sz="1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es-ES" sz="1800" b="1" kern="0" dirty="0">
              <a:solidFill>
                <a:srgbClr val="FF0000"/>
              </a:solidFill>
              <a:latin typeface="Arial"/>
              <a:cs typeface="Arial"/>
            </a:endParaRPr>
          </a:p>
          <a:p>
            <a:pPr rtl="1"/>
            <a:endParaRPr lang="es-ES" sz="1800" b="1" kern="0" dirty="0">
              <a:solidFill>
                <a:srgbClr val="FF0000"/>
              </a:solidFill>
              <a:latin typeface="Arial"/>
              <a:cs typeface="Arial"/>
            </a:endParaRPr>
          </a:p>
          <a:p>
            <a:pPr rtl="1"/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The power of Your Spirit defeats all pains and</a:t>
            </a:r>
          </a:p>
          <a:p>
            <a:pPr rtl="1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frees and anoints and breaks all castles.</a:t>
            </a:r>
            <a:endParaRPr kumimoji="0" lang="ar-EG" sz="1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2883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(تَعَالَ برُوحك قَوِّينا   شَدِّدْ في الصُّعُوبَات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وِاِشعِل نار رُوحك فِينا</a:t>
            </a:r>
            <a:r>
              <a:rPr lang="ar-EG" sz="4800" b="1" kern="0" dirty="0">
                <a:solidFill>
                  <a:srgbClr val="005024"/>
                </a:solidFill>
                <a:latin typeface="Arial"/>
                <a:cs typeface="Arial"/>
              </a:rPr>
              <a:t> 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وِاِعلِن اِنتِصَ</a:t>
            </a: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ـــ</a:t>
            </a:r>
            <a:r>
              <a:rPr kumimoji="0" lang="ar-EG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ارَات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2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2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taala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be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rohak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awwina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shadded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fiSSoaobat</a:t>
            </a:r>
            <a:b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weshael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nar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rohak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fina  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wealen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enteSarat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)2</a:t>
            </a:r>
            <a:endParaRPr kumimoji="0" lang="ar-EG" sz="2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18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endParaRPr lang="ar-EG" sz="18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Come; strengthen us with Your Spirit during hardships. Kindle the fire of Your Spirit in us and declare victory.</a:t>
            </a:r>
            <a:endParaRPr kumimoji="0" lang="ar-EG" sz="14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8759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en-US" sz="4000" b="1" kern="0" dirty="0">
                <a:solidFill>
                  <a:srgbClr val="000000"/>
                </a:solidFill>
                <a:latin typeface="Arial"/>
                <a:cs typeface="Arial"/>
              </a:rPr>
              <a:t>-2</a:t>
            </a:r>
          </a:p>
          <a:p>
            <a:pPr rtl="1"/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(قوَّة رُوحك تِملا كَيَاننا</a:t>
            </a:r>
            <a:r>
              <a:rPr lang="en-US" sz="4800" b="1" kern="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وِتِدِّي القلب سَ</a:t>
            </a: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لام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قوَّة تِثَبِّت فينـــا إيمَاننا  وِتِتحَدَّى الأوهَام)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en-US" sz="18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owet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rohak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temla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kayanna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we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teddi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elalb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salam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owa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tethabbet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fina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emanna</a:t>
            </a:r>
            <a:r>
              <a:rPr lang="en-US" sz="2800" b="1" kern="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tethadda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alawham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)2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en-US" sz="1800" b="1" kern="0" dirty="0">
              <a:solidFill>
                <a:srgbClr val="FF0000"/>
              </a:solidFill>
              <a:latin typeface="Arial"/>
              <a:cs typeface="Arial"/>
            </a:endParaRPr>
          </a:p>
          <a:p>
            <a:pPr rtl="1"/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Your Spirit fill us with peace and strengthens our faith against any confusion.</a:t>
            </a:r>
            <a:endParaRPr kumimoji="0" lang="ar-EG" sz="1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30315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(تَعَالَ برُوحك قَوِّينا   شَدِّدْ في الصُّعُوبَات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وِاِشعِل نار رُوحك فِينا</a:t>
            </a:r>
            <a:r>
              <a:rPr lang="ar-EG" sz="4800" b="1" kern="0" dirty="0">
                <a:solidFill>
                  <a:srgbClr val="005024"/>
                </a:solidFill>
                <a:latin typeface="Arial"/>
                <a:cs typeface="Arial"/>
              </a:rPr>
              <a:t> 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وِاِعلِن اِنتِصَ</a:t>
            </a: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ـــ</a:t>
            </a:r>
            <a:r>
              <a:rPr kumimoji="0" lang="ar-EG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ارَات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2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2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taala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be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rohak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awwina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shadded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fiSSoaobat</a:t>
            </a:r>
            <a:b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weshael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nar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rohak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fina  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wealen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enteSarat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)2</a:t>
            </a:r>
            <a:endParaRPr kumimoji="0" lang="ar-EG" sz="2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18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endParaRPr lang="ar-EG" sz="18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Come; strengthen us with Your Spirit during hardships. Kindle the fire of Your Spirit in us and declare victory.</a:t>
            </a:r>
            <a:endParaRPr kumimoji="0" lang="ar-EG" sz="14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29247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lang="en-US" sz="4000" b="1" kern="0" dirty="0">
                <a:solidFill>
                  <a:srgbClr val="000000"/>
                </a:solidFill>
                <a:latin typeface="Arial"/>
                <a:cs typeface="Arial"/>
              </a:rPr>
              <a:t>-3</a:t>
            </a:r>
          </a:p>
          <a:p>
            <a:pPr rtl="1"/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(قوِّة رُوحك تِعلِن فِينا  دَايمَاً مُنتَصِ</a:t>
            </a: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رين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هانرَنِّم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ar-EG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دا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الوَعد مَالينا  وِبيك إحنا غَالبين)</a:t>
            </a:r>
            <a:r>
              <a:rPr kumimoji="0" lang="ar-EG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r>
              <a:rPr kumimoji="0" lang="es-ES" sz="27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s-ES" sz="27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owet</a:t>
            </a:r>
            <a:r>
              <a:rPr kumimoji="0" lang="es-ES" sz="27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7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rohak</a:t>
            </a:r>
            <a:r>
              <a:rPr kumimoji="0" lang="es-ES" sz="27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7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tealen</a:t>
            </a:r>
            <a:r>
              <a:rPr kumimoji="0" lang="es-ES" sz="27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fina   </a:t>
            </a:r>
            <a:r>
              <a:rPr kumimoji="0" lang="es-ES" sz="27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dayman</a:t>
            </a:r>
            <a:r>
              <a:rPr kumimoji="0" lang="es-ES" sz="27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7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montaSereen</a:t>
            </a:r>
            <a:br>
              <a:rPr kumimoji="0" lang="en-US" sz="27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7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hanrannem</a:t>
            </a:r>
            <a:r>
              <a:rPr kumimoji="0" lang="en-US" sz="27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da </a:t>
            </a:r>
            <a:r>
              <a:rPr kumimoji="0" lang="en-US" sz="27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alwaad</a:t>
            </a:r>
            <a:r>
              <a:rPr kumimoji="0" lang="en-US" sz="27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7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malina</a:t>
            </a:r>
            <a:endParaRPr kumimoji="0" lang="en-US" sz="27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r>
              <a:rPr lang="en-US" sz="2700" b="1" kern="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kumimoji="0" lang="en-US" sz="27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 </a:t>
            </a:r>
            <a:r>
              <a:rPr kumimoji="0" lang="en-US" sz="27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beek</a:t>
            </a:r>
            <a:r>
              <a:rPr kumimoji="0" lang="en-US" sz="27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7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ehna</a:t>
            </a:r>
            <a:r>
              <a:rPr kumimoji="0" lang="en-US" sz="27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7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ghalbeen</a:t>
            </a:r>
            <a:r>
              <a:rPr kumimoji="0" lang="en-US" sz="27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)2</a:t>
            </a:r>
          </a:p>
          <a:p>
            <a:pPr rtl="1"/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en-US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en-US" sz="9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br>
              <a:rPr kumimoji="0" lang="ar-EG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Your Spirit reminds us that we are always victorious.</a:t>
            </a:r>
          </a:p>
          <a:p>
            <a:pPr rtl="1"/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 will sing and declare victory with You.</a:t>
            </a:r>
            <a:endParaRPr kumimoji="0" lang="ar-EG" sz="1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5748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القرار: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(تَعَالَ برُوحك قَوِّينا   شَدِّدْ في الصُّعُوبَات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وِاِشعِل نار رُوحك فِينا</a:t>
            </a:r>
            <a:r>
              <a:rPr lang="ar-EG" sz="4800" b="1" kern="0" dirty="0">
                <a:solidFill>
                  <a:srgbClr val="005024"/>
                </a:solidFill>
                <a:latin typeface="Arial"/>
                <a:cs typeface="Arial"/>
              </a:rPr>
              <a:t> 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وِاِعلِن اِنتِصَ</a:t>
            </a:r>
            <a:r>
              <a:rPr kumimoji="0" lang="ar-SA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ـــ</a:t>
            </a:r>
            <a:r>
              <a:rPr kumimoji="0" lang="ar-EG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ارَات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2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28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taala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be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rohak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awwina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shadded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fiSSoaobat</a:t>
            </a:r>
            <a:b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weshael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nar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rohak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fina  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wealen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enteSarat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)2</a:t>
            </a:r>
            <a:endParaRPr kumimoji="0" lang="ar-EG" sz="2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18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endParaRPr lang="ar-EG" sz="1800" b="1" kern="0" dirty="0">
              <a:solidFill>
                <a:srgbClr val="005024"/>
              </a:solidFill>
              <a:latin typeface="Arial"/>
              <a:cs typeface="Arial"/>
            </a:endParaRPr>
          </a:p>
          <a:p>
            <a:pPr rtl="1"/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Come; strengthen us with Your Spirit during hardships. Kindle the fire of Your Spirit in us and declare victory.</a:t>
            </a:r>
            <a:endParaRPr kumimoji="0" lang="ar-EG" sz="14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71548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4240</TotalTime>
  <Words>432</Words>
  <Application>Microsoft Office PowerPoint</Application>
  <PresentationFormat>عرض على الشاشة (4:3)</PresentationFormat>
  <Paragraphs>50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370</cp:revision>
  <dcterms:created xsi:type="dcterms:W3CDTF">2021-12-07T14:30:00Z</dcterms:created>
  <dcterms:modified xsi:type="dcterms:W3CDTF">2023-06-27T10:18:35Z</dcterms:modified>
</cp:coreProperties>
</file>