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20" r:id="rId3"/>
    <p:sldId id="428" r:id="rId4"/>
    <p:sldId id="429" r:id="rId5"/>
    <p:sldId id="436" r:id="rId6"/>
    <p:sldId id="431" r:id="rId7"/>
    <p:sldId id="437" r:id="rId8"/>
    <p:sldId id="433" r:id="rId9"/>
    <p:sldId id="438" r:id="rId10"/>
    <p:sldId id="435" r:id="rId11"/>
    <p:sldId id="439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0"/>
            <p14:sldId id="428"/>
            <p14:sldId id="429"/>
            <p14:sldId id="436"/>
            <p14:sldId id="431"/>
            <p14:sldId id="437"/>
            <p14:sldId id="433"/>
            <p14:sldId id="438"/>
            <p14:sldId id="435"/>
            <p14:sldId id="43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تعال ماتكونش بعيد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81000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5- </a:t>
            </a:r>
          </a:p>
          <a:p>
            <a:pPr algn="ctr" rtl="1"/>
            <a:r>
              <a:rPr lang="ar-EG" sz="7200" b="1" dirty="0"/>
              <a:t>(تعال خليك سهران </a:t>
            </a:r>
          </a:p>
          <a:p>
            <a:pPr algn="ctr" rtl="1"/>
            <a:r>
              <a:rPr lang="ar-EG" sz="7200" b="1" dirty="0"/>
              <a:t>واحمل ترس الإيمان)2</a:t>
            </a:r>
            <a:br>
              <a:rPr lang="ar-EG" sz="7200" b="1" dirty="0"/>
            </a:br>
            <a:r>
              <a:rPr lang="ar-EG" sz="7200" b="1" dirty="0"/>
              <a:t>تهزم جنس الشيطان </a:t>
            </a:r>
          </a:p>
          <a:p>
            <a:pPr algn="ctr" rtl="1"/>
            <a:r>
              <a:rPr lang="ar-EG" sz="7200" b="1" dirty="0"/>
              <a:t>(بالصوم ويا الصلاة)2</a:t>
            </a:r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(تأجيلك مش هايفيد)2 (وعنادك ليه ويـــــاه)2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648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810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7200" b="1" dirty="0"/>
              <a:t>(تعال ماتكونش بعيد </a:t>
            </a:r>
          </a:p>
          <a:p>
            <a:pPr algn="ctr" rtl="1"/>
            <a:r>
              <a:rPr lang="ar-EG" sz="7200" b="1" dirty="0"/>
              <a:t>افرح وبقلب جديد)2</a:t>
            </a:r>
            <a:br>
              <a:rPr lang="ar-EG" sz="7200" b="1" dirty="0"/>
            </a:br>
            <a:r>
              <a:rPr lang="ar-EG" sz="7200" b="1" dirty="0"/>
              <a:t>رنم أعظم نشيد </a:t>
            </a:r>
          </a:p>
          <a:p>
            <a:pPr algn="ctr" rtl="1"/>
            <a:r>
              <a:rPr lang="ar-EG" sz="7200" b="1" dirty="0"/>
              <a:t>(</a:t>
            </a:r>
            <a:r>
              <a:rPr lang="ar-EG" sz="7200" b="1" dirty="0" err="1"/>
              <a:t>إوعى</a:t>
            </a:r>
            <a:r>
              <a:rPr lang="ar-EG" sz="7200" b="1" dirty="0"/>
              <a:t> تمل الصلاة)2</a:t>
            </a:r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(تأجيلك مش هايفيد)2 (وعنادك ليه ويـــــاه)2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81000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/>
            <a:r>
              <a:rPr lang="ar-EG" sz="7200" b="1" dirty="0"/>
              <a:t>(تعال ده الباب مفتوح </a:t>
            </a:r>
          </a:p>
          <a:p>
            <a:pPr algn="ctr" rtl="1"/>
            <a:r>
              <a:rPr lang="ar-EG" sz="7200" b="1" dirty="0"/>
              <a:t>اسمع لكلام الروح)2</a:t>
            </a:r>
            <a:br>
              <a:rPr lang="ar-EG" sz="7200" b="1" dirty="0"/>
            </a:br>
            <a:r>
              <a:rPr lang="ar-EG" sz="7200" b="1" dirty="0"/>
              <a:t>ده يسوع عنك مجروح </a:t>
            </a:r>
          </a:p>
          <a:p>
            <a:pPr algn="ctr" rtl="1"/>
            <a:r>
              <a:rPr lang="ar-EG" sz="7200" b="1" dirty="0"/>
              <a:t>(يغسل إثمك بدماه)2 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(تأجيلك مش هايفيد)2 (وعنادك ليه ويـــــاه)2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791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485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</a:p>
          <a:p>
            <a:pPr algn="ctr" rtl="1"/>
            <a:r>
              <a:rPr lang="ar-EG" sz="7200" b="1" dirty="0"/>
              <a:t>(تعال وبلاش تأجيل</a:t>
            </a:r>
          </a:p>
          <a:p>
            <a:pPr algn="ctr" rtl="1"/>
            <a:r>
              <a:rPr lang="ar-EG" sz="7200" b="1" dirty="0"/>
              <a:t> اخضع لصوت الإنجيل)2</a:t>
            </a:r>
            <a:br>
              <a:rPr lang="ar-EG" sz="7200" b="1" dirty="0"/>
            </a:br>
            <a:r>
              <a:rPr lang="ar-EG" sz="7200" b="1" dirty="0"/>
              <a:t>تحلا لك التراتيل </a:t>
            </a:r>
          </a:p>
          <a:p>
            <a:pPr algn="ctr" rtl="1"/>
            <a:r>
              <a:rPr lang="ar-EG" sz="7200" b="1" dirty="0"/>
              <a:t>(</a:t>
            </a:r>
            <a:r>
              <a:rPr lang="ar-EG" sz="7200" b="1" dirty="0" err="1"/>
              <a:t>تمتلي</a:t>
            </a:r>
            <a:r>
              <a:rPr lang="ar-EG" sz="7200" b="1" dirty="0"/>
              <a:t> من روح الله)2</a:t>
            </a:r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(تأجيلك مش هايفيد)2 (وعنادك ليه ويـــــاه)2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46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 </a:t>
            </a:r>
          </a:p>
          <a:p>
            <a:pPr algn="ctr" rtl="1"/>
            <a:r>
              <a:rPr lang="ar-EG" sz="7200" b="1" dirty="0"/>
              <a:t>(تعال شايل الصليب </a:t>
            </a:r>
          </a:p>
          <a:p>
            <a:pPr algn="ctr" rtl="1"/>
            <a:r>
              <a:rPr lang="ar-EG" sz="7200" b="1" dirty="0"/>
              <a:t>واتبع فادينا الحبيب)2</a:t>
            </a:r>
            <a:br>
              <a:rPr lang="ar-EG" sz="7200" b="1" dirty="0"/>
            </a:br>
            <a:r>
              <a:rPr lang="ar-EG" sz="7200" b="1" dirty="0" err="1"/>
              <a:t>ده</a:t>
            </a:r>
            <a:r>
              <a:rPr lang="ar-EG" sz="7200" b="1" dirty="0"/>
              <a:t> رجاءك مش </a:t>
            </a:r>
            <a:r>
              <a:rPr lang="ar-EG" sz="7200" b="1" dirty="0" err="1"/>
              <a:t>هايخيب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(إن عشت حسب وصاياه)2 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(تأجيلك مش هايفيد)2 (وعنادك ليه ويـــــاه)2</a:t>
            </a: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082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2072</TotalTime>
  <Words>200</Words>
  <Application>Microsoft Office PowerPoint</Application>
  <PresentationFormat>عرض على الشاشة (4:3)</PresentationFormat>
  <Paragraphs>35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311</cp:revision>
  <dcterms:created xsi:type="dcterms:W3CDTF">2021-12-07T14:30:00Z</dcterms:created>
  <dcterms:modified xsi:type="dcterms:W3CDTF">2024-08-28T13:54:46Z</dcterms:modified>
</cp:coreProperties>
</file>