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7" r:id="rId5"/>
    <p:sldId id="320" r:id="rId6"/>
    <p:sldId id="319" r:id="rId7"/>
    <p:sldId id="32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20"/>
            <p14:sldId id="319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30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تعال وارتفع وسطينا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(تعَالَ وِارتِفِعْ وَسطِينا  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نِفرَح بيك وِتِفرَح بينا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وِإحنا لَمَّا هانشُوف مَجدَك  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لِيك هانِرفع أغانينا)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(عَلى أدِّ الحُبّ اللي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حَبِّيتــــــه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لِينا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عَلى أدِّ المَجد اللي صَنَعتـــــه 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ينا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حَيَاتنا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هاتِشهَد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وِقلوبنــــــــا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هاتُعبُد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وِندِّيلَك يا يَسوع المَجد اللايق بيك)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32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-2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(وِحَتَّى لو زَالِت الجبَــال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إحسَانك عَنَّــــا مُش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هايزُول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لِينا رَحمَـــــــــة كُلّ الأجيَال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عَهد سَلامك لِينا عَلى طول)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4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(عَلى أدِّ الحُبّ اللي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حَبِّيتــــــه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لِينا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عَلى أدِّ المَجد اللي صَنَعتـــــه 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ينا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حَيَاتنا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هاتِشهَد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وِقلوبنــــــــا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هاتُعبُد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وِندِّيلَك يا يَسوع المَجد اللايق بيك)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32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54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(مَلِك المُلوك صَاحِب السُّلطان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مُعطي الرَّجَـــاء نَبع الإحسَـــان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القُدُّوسُ رَاعِينا   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رَبُّ الجُنودِ فادِينا)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716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(عَلى أدِّ الحُبّ اللي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حَبِّيتــــــه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لِينا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عَلى أدِّ المَجد اللي صَنَعتـــــه 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ينا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حَيَاتنا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هاتِشهَد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وِقلوبنــــــــا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هاتُعبُد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وِندِّيلَك يا يَسوع المَجد اللايق بيك)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32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87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4247</TotalTime>
  <Words>172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371</cp:revision>
  <dcterms:created xsi:type="dcterms:W3CDTF">2021-12-07T14:30:00Z</dcterms:created>
  <dcterms:modified xsi:type="dcterms:W3CDTF">2024-04-29T08:46:12Z</dcterms:modified>
</cp:coreProperties>
</file>