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6" r:id="rId4"/>
    <p:sldId id="317" r:id="rId5"/>
    <p:sldId id="318" r:id="rId6"/>
    <p:sldId id="319" r:id="rId7"/>
    <p:sldId id="32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تعال وارتفع وسطينا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(تعَالَ وِارتِفِعْ وَسطِينا  نِفرَح بيك وِتِفرَح بينا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وِإحنا لَمَّا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هانشُوف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مَجدَك  لِيك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هانِرفع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أغانينا)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wertefea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tefrah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wehna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hanshof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hanerfaa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endParaRPr lang="en-US" sz="2000" b="1" kern="0" noProof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Come, be exalted among us, we rejoice in You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You rejoice in us. We lift up songs for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when we see Your glory.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(عَلى أدِّ الحُبّ اللي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حَبِّيتــــــه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لِينا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عَلى أدِّ المَجد اللي صَنَعتـــــه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ينا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حَيَاتنا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هاتِشهَد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وِقلوبنــــــــا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هاتُعبُد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وِندِّيلَك يا يَسوع المَجد اللايق بيك)</a:t>
            </a:r>
            <a:r>
              <a:rPr lang="ar-EG" sz="28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endParaRPr lang="ar-EG" sz="16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s-ES" sz="28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ala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adde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elhobb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elli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habeto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lina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aala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adde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elmajd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elli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Sanaato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fina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hayatna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hateshhad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olobna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hatoabod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we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neddilak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elmajd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ellayea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beek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sz="900" b="1" dirty="0">
                <a:solidFill>
                  <a:srgbClr val="002060"/>
                </a:solidFill>
                <a:cs typeface="+mn-cs"/>
              </a:rPr>
            </a:br>
            <a:endParaRPr lang="ar-EG" sz="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ar-EG" sz="8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As much as You loved us and showed glory in us we will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worship You and give You the glory You deserve.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-2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(وِحَتَّى لو زَالِت الجبَــال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إحسَانك عَنَّــــا مُش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هايزُول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لِينا رَحمَـــــــــة كُلّ الأجيَال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عَهد سَلامك لِينا عَلى طول)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law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zalet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eljebal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ehsanak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hayezool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elajial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aahd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tol)2</a:t>
            </a: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s-ES" sz="16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mountains vanish Your goodness will not end.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peace and mercy stay with us forever.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640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(عَلى أدِّ الحُبّ اللي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حَبِّيتــــــه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لِينا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عَلى أدِّ المَجد اللي صَنَعتـــــه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ينا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حَيَاتنا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هاتِشهَد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وِقلوبنــــــــا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هاتُعبُد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وِندِّيلَك يا يَسوع المَجد اللايق بيك)</a:t>
            </a:r>
            <a:r>
              <a:rPr lang="ar-EG" sz="28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endParaRPr lang="ar-EG" sz="16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s-ES" sz="28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ala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adde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elhobb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elli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habeto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lina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aala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adde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elmajd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elli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Sanaato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fina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hayatna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hateshhad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olobna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hatoabod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we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neddilak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elmajd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ellayea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beek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sz="900" b="1" dirty="0">
                <a:solidFill>
                  <a:srgbClr val="002060"/>
                </a:solidFill>
                <a:cs typeface="+mn-cs"/>
              </a:rPr>
            </a:br>
            <a:endParaRPr lang="ar-EG" sz="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ar-EG" sz="8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As much as You loved us and showed glory in us we will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worship You and give You the glory You deserve.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61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(مَلِك المُلوك صَاحِب السُّلطان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مُعطي الرَّجَـــاء نَبع الإحسَــــان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القُدُّوسُ رَاعِينا   رَبُّ الجُنودِ فادِينا)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elmolok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Saheb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essoltan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moatir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ehsan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elqoddos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eljonod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King of kings, You are the source of tenderness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hope; You are our Holy shepherd and redeemer.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7165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(عَلى أدِّ الحُبّ اللي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حَبِّيتــــــه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لِينا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عَلى أدِّ المَجد اللي صَنَعتـــــه </a:t>
            </a:r>
            <a:r>
              <a:rPr lang="ar-SA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ينا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حَيَاتنا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هاتِشهَد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 وِقلوبنــــــــا </a:t>
            </a:r>
            <a:r>
              <a:rPr lang="ar-EG" b="1" dirty="0" err="1">
                <a:solidFill>
                  <a:srgbClr val="005024"/>
                </a:solidFill>
                <a:cs typeface="+mn-cs"/>
              </a:rPr>
              <a:t>هاتُعبُد</a:t>
            </a:r>
            <a:br>
              <a:rPr lang="ar-EG" b="1" dirty="0">
                <a:solidFill>
                  <a:srgbClr val="005024"/>
                </a:solidFill>
                <a:cs typeface="+mn-cs"/>
              </a:rPr>
            </a:br>
            <a:r>
              <a:rPr lang="ar-EG" b="1" dirty="0">
                <a:solidFill>
                  <a:srgbClr val="005024"/>
                </a:solidFill>
                <a:cs typeface="+mn-cs"/>
              </a:rPr>
              <a:t>وِندِّيلَك يا يَسوع المَجد اللايق بيك)</a:t>
            </a:r>
            <a:r>
              <a:rPr lang="ar-EG" sz="28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endParaRPr lang="ar-EG" sz="16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s-ES" sz="28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ala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adde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elhobb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elli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habeto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lina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aala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adde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elmajd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elli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Sanaato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fina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hayatna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hateshhad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olobna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hatoabod</a:t>
            </a:r>
            <a:br>
              <a:rPr 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we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neddilak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elmajd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ellayea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beek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sz="900" b="1" dirty="0">
                <a:solidFill>
                  <a:srgbClr val="002060"/>
                </a:solidFill>
                <a:cs typeface="+mn-cs"/>
              </a:rPr>
            </a:br>
            <a:endParaRPr lang="ar-EG" sz="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ar-EG" sz="8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As much as You loved us and showed glory in us we will</a:t>
            </a:r>
            <a:endParaRPr lang="ar-EG" sz="2400" b="1" dirty="0">
              <a:solidFill>
                <a:srgbClr val="005024"/>
              </a:solidFill>
              <a:cs typeface="+mn-cs"/>
            </a:endParaRP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worship You and give You the glory You deserve.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80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4245</TotalTime>
  <Words>481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370</cp:revision>
  <dcterms:created xsi:type="dcterms:W3CDTF">2021-12-07T14:30:00Z</dcterms:created>
  <dcterms:modified xsi:type="dcterms:W3CDTF">2023-06-27T12:31:26Z</dcterms:modified>
</cp:coreProperties>
</file>