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4" r:id="rId3"/>
    <p:sldId id="316" r:id="rId4"/>
    <p:sldId id="325" r:id="rId5"/>
    <p:sldId id="318" r:id="rId6"/>
    <p:sldId id="326" r:id="rId7"/>
    <p:sldId id="320" r:id="rId8"/>
    <p:sldId id="327" r:id="rId9"/>
    <p:sldId id="322" r:id="rId10"/>
    <p:sldId id="328" r:id="rId11"/>
    <p:sldId id="324" r:id="rId12"/>
    <p:sldId id="329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25"/>
            <p14:sldId id="318"/>
            <p14:sldId id="326"/>
            <p14:sldId id="320"/>
            <p14:sldId id="327"/>
            <p14:sldId id="322"/>
            <p14:sldId id="328"/>
            <p14:sldId id="324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0" d="100"/>
          <a:sy n="70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تـعـال يـا رب لـبلادنا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606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يا نَهر سِبَاحَة لايُعبَر</a:t>
            </a:r>
            <a:r>
              <a:rPr lang="en-US" sz="6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فيض فينا وفي أراضينا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اِشتَقنا لِلأعمَاق أكتَر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وعطِشنا لِيك اِروينا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714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67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يا نَهر سِبَاحَة لايُعبَر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lang="en-US" sz="6000" b="1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فيض فينا وفي أراضينا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اِشتَقنا لِلأعمَاق أكتَر  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وعطِشنا لِيك اِروينا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50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اُعبُر إلَيَنا وأعِنَّا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آدى شِبَاكنا وما فِيها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تِعِبنا اللِّيل وما اصطَادنا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قول كِلمَة نِرمِي عَليهـا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94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50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بِنِعتِرِف قلبنا فاتِر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والـضَّعف زَاد ومالينا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لكن دا رُوح قُدسك قَادِر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يضرِم نِيرَانَك فِينا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1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تَعَـالَ يـارَب لِـبلادنَ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بِنَهضَ</a:t>
            </a:r>
            <a:r>
              <a:rPr lang="ar-SA" sz="6000" b="1" dirty="0">
                <a:solidFill>
                  <a:srgbClr val="005024"/>
                </a:solidFill>
                <a:cs typeface="+mn-cs"/>
              </a:rPr>
              <a:t>ـ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ة وابدَأ فينا</a:t>
            </a:r>
            <a:br>
              <a:rPr lang="en-US" sz="6000" b="1" dirty="0">
                <a:solidFill>
                  <a:srgbClr val="005024"/>
                </a:solidFill>
                <a:cs typeface="+mn-cs"/>
              </a:rPr>
            </a:br>
            <a:r>
              <a:rPr lang="ar-EG" sz="6000" b="1" dirty="0">
                <a:solidFill>
                  <a:srgbClr val="005024"/>
                </a:solidFill>
                <a:cs typeface="+mn-cs"/>
              </a:rPr>
              <a:t>رَاجعين بتوبَة يا سَيِّدنا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اِرحَمْنا وِاِسمَعْ لِينا</a:t>
            </a:r>
            <a:endParaRPr lang="en-US" sz="6000" b="1" dirty="0">
              <a:solidFill>
                <a:srgbClr val="005024"/>
              </a:solidFill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lang="en-US" sz="6600" b="1" dirty="0">
                <a:solidFill>
                  <a:srgbClr val="002060"/>
                </a:solidFill>
                <a:cs typeface="+mn-cs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303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وَحِّدْ قلوبنا وكَنايسنا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واِنهي الفُرقَة فيما بيننا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زَيِّنْ كَنيستك يا عَريسنا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  <a:t>بِمَحَبَّة وَاحدَة تِجمَعْنــا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charset="0"/>
            </a:endParaRPr>
          </a:p>
          <a:p>
            <a:pPr rtl="1"/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charset="0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3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</TotalTime>
  <Words>229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2024-04-28T19:20:40Z</dcterms:modified>
</cp:coreProperties>
</file>