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14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تـعـال يـا رب لـبلادنا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en-US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تَعَـالَ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يـارَب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لِـبلادنَ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ــــ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ا   بِنَهضَ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ـ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ة وابدَأ فينا</a:t>
            </a:r>
            <a:br>
              <a:rPr lang="en-US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رَاجعين بتوبَة يا سَيِّدنا  اِرحَمْنا وِاِسمَعْ لِينا</a:t>
            </a:r>
            <a:endParaRPr lang="en-US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taala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rabb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lebladna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nahDa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webdaa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fina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rajain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toba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sayedna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erhamna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wesmaa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lina</a:t>
            </a:r>
            <a:endParaRPr lang="en-US" sz="32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>
                <a:solidFill>
                  <a:srgbClr val="005024"/>
                </a:solidFill>
                <a:cs typeface="+mn-cs"/>
              </a:rPr>
              <a:t>Lord, come to our land and start a revival in us.</a:t>
            </a: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 We are repenting, have mercy and hear us.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2005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يا نَهر سِبَاحَة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لايُعبَر</a:t>
            </a:r>
            <a:r>
              <a:rPr lang="en-US" sz="4800" b="1" dirty="0">
                <a:solidFill>
                  <a:prstClr val="black"/>
                </a:solidFill>
                <a:latin typeface="Calibri"/>
                <a:cs typeface="Arial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فيض فينا وفي أراضينا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اِشتَقنا لِلأعمَاق أكتَر  وعطِشنا لِيك اِروينا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nahr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sebaha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la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yoabar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feeD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fina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araDina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eshtaana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lel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aamaq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aktar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weateshna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leek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erwina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lang="en-US" sz="900" b="1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rtl="1"/>
            <a:endParaRPr lang="en-US" sz="900" b="1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rtl="1"/>
            <a:endParaRPr lang="en-US" sz="900" b="1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You are a wide river that can not be crossed swimming, overflow in us and in our land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. We long to the depths in You, quench us.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4714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en-US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تَعَـالَ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يـارَب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لِـبلادنَ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ــــ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ا   بِنَهضَ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ـ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ة وابدَأ فينا</a:t>
            </a:r>
            <a:br>
              <a:rPr lang="en-US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رَاجعين بتوبَة يا سَيِّدنا  اِرحَمْنا وِاِسمَعْ لِينا</a:t>
            </a:r>
            <a:endParaRPr lang="en-US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taala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rabb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lebladna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nahDa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webdaa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fina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rajain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toba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sayedna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erhamna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wesmaa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lina</a:t>
            </a:r>
            <a:endParaRPr lang="en-US" sz="32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>
                <a:solidFill>
                  <a:srgbClr val="005024"/>
                </a:solidFill>
                <a:cs typeface="+mn-cs"/>
              </a:rPr>
              <a:t>Lord, come to our land and start a revival in us.</a:t>
            </a: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 We are repenting, have mercy and hear us.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4212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en-US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تَعَـالَ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يـارَب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لِـبلادنَ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ــــ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ا   بِنَهضَ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ـ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ة وابدَأ فينا</a:t>
            </a:r>
            <a:br>
              <a:rPr lang="en-US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رَاجعين بتوبَة يا سَيِّدنا  اِرحَمْنا وِاِسمَعْ لِينا</a:t>
            </a:r>
            <a:endParaRPr lang="en-US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taala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rabb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lebladna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nahDa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webdaa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fina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rajain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toba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sayedna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erhamna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wesmaa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lina</a:t>
            </a:r>
            <a:endParaRPr lang="en-US" sz="32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>
                <a:solidFill>
                  <a:srgbClr val="005024"/>
                </a:solidFill>
                <a:cs typeface="+mn-cs"/>
              </a:rPr>
              <a:t>Lord, come to our land and start a revival in us.</a:t>
            </a: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 We are repenting, have mercy and hear us.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يا نَهر سِبَاحَة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لايُعبَر</a:t>
            </a:r>
            <a:r>
              <a:rPr lang="en-US" sz="4800" b="1" dirty="0">
                <a:solidFill>
                  <a:prstClr val="black"/>
                </a:solidFill>
                <a:latin typeface="Calibri"/>
                <a:cs typeface="Arial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فيض فينا وفي أراضينا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اِشتَقنا لِلأعمَاق أكتَر  وعطِشنا لِيك اِروينا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nahr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sebaha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la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yoabar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feeD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fina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araDina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eshtaana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lelaamaq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aktar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weateshna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leek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erwina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lang="en-US" sz="900" b="1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rtl="1"/>
            <a:endParaRPr lang="en-US" sz="900" b="1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rtl="1"/>
            <a:endParaRPr lang="en-US" sz="900" b="1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You are a wide river that can not be crossed swimming, overflow in us and in our land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We long to the depths in You, quench us.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8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en-US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تَعَـالَ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يـارَب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لِـبلادنَ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ــــ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ا   بِنَهضَ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ـ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ة وابدَأ فينا</a:t>
            </a:r>
            <a:br>
              <a:rPr lang="en-US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رَاجعين بتوبَة يا سَيِّدنا  اِرحَمْنا وِاِسمَعْ لِينا</a:t>
            </a:r>
            <a:endParaRPr lang="en-US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taala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rabb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lebladna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nahDa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webdaa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fina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rajain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toba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sayedna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erhamna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wesmaa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lina</a:t>
            </a:r>
            <a:endParaRPr lang="en-US" sz="32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>
                <a:solidFill>
                  <a:srgbClr val="005024"/>
                </a:solidFill>
                <a:cs typeface="+mn-cs"/>
              </a:rPr>
              <a:t>Lord, come to our land and start a revival in us.</a:t>
            </a: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 We are repenting, have mercy and hear us.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266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اُعبُر إلَيَنا وأعِنَّا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آدى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شِبَاكنا وما فِيها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تِعِبنا اللِّيل وما اصطَادنا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قول كِلمَة نِرمِي عَليهـا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oabor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elaina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aaenna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shbakna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mafiha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teaebnal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alail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we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maStadna</a:t>
            </a:r>
            <a:r>
              <a:rPr lang="en-US" sz="3000" b="1" dirty="0">
                <a:solidFill>
                  <a:srgbClr val="FF0000"/>
                </a:solidFill>
                <a:latin typeface="Calibri"/>
                <a:cs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qol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kelma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nermi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aalaiha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lang="en-US" sz="3200" b="1" dirty="0">
              <a:solidFill>
                <a:srgbClr val="FF0000"/>
              </a:solidFill>
              <a:latin typeface="Calibri"/>
              <a:cs typeface="Arial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Come across and help us, here are our empty nets. We labored all night and caught nothing,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say a word and we will cast the nets again.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0947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en-US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تَعَـالَ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يـارَب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لِـبلادنَ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ــــ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ا   بِنَهضَ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ـ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ة وابدَأ فينا</a:t>
            </a:r>
            <a:br>
              <a:rPr lang="en-US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رَاجعين بتوبَة يا سَيِّدنا  اِرحَمْنا وِاِسمَعْ لِينا</a:t>
            </a:r>
            <a:endParaRPr lang="en-US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taala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rabb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lebladna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nahDa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webdaa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fina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rajain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toba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sayedna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erhamna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wesmaa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lina</a:t>
            </a:r>
            <a:endParaRPr lang="en-US" sz="32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>
                <a:solidFill>
                  <a:srgbClr val="005024"/>
                </a:solidFill>
                <a:cs typeface="+mn-cs"/>
              </a:rPr>
              <a:t>Lord, come to our land and start a revival in us.</a:t>
            </a: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 We are repenting, have mercy and hear us.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950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بِنِعتِرِف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قلبنا فاتِر  والـضَّعف زَاد ومالينا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لكن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دا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رُوح قُدسك قَادِر  يضرِم نِيرَانَك فِينا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beneateref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albena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fater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weDDaaf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zad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malina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laken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da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roh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qodsak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ader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yeDrem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niranak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fina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lang="en-US" sz="900" b="1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We confess that our hearts are lukewarm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and we are full of weakness. Your Holy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Spirit is able to kindle Your fire in us.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14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en-US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تَعَـالَ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يـارَب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لِـبلادنَ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ــــ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ا   بِنَهضَ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ـ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ة وابدَأ فينا</a:t>
            </a:r>
            <a:br>
              <a:rPr lang="en-US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رَاجعين بتوبَة يا سَيِّدنا  اِرحَمْنا وِاِسمَعْ لِينا</a:t>
            </a:r>
            <a:endParaRPr lang="en-US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taala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rabb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lebladna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nahDa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webdaa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fina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rajain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toba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sayedna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erhamna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wesmaa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lina</a:t>
            </a:r>
            <a:endParaRPr lang="en-US" sz="32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>
                <a:solidFill>
                  <a:srgbClr val="005024"/>
                </a:solidFill>
                <a:cs typeface="+mn-cs"/>
              </a:rPr>
              <a:t>Lord, come to our land and start a revival in us.</a:t>
            </a: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 We are repenting, have mercy and hear us.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2149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وَحِّدْ قلوبنا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وكَنايسنا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واِنهي الفُرقَة فيما بيننا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زَيِّنْ كَنيستك يا عَريسنا   بِمَحَبَّة وَاحدَة تِجمَعْنــا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wahhed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olobna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kanayesna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wenhi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elforaa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fima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benna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zayyen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keneestak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aarisna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mahabba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wahda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tejmaana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Unite our hearts and our churches and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terminate our division. Ornament Your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church with the love that unites us.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938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4263</TotalTime>
  <Words>721</Words>
  <Application>Microsoft Office PowerPoint</Application>
  <PresentationFormat>عرض على الشاشة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375</cp:revision>
  <dcterms:created xsi:type="dcterms:W3CDTF">2021-12-07T14:30:00Z</dcterms:created>
  <dcterms:modified xsi:type="dcterms:W3CDTF">2023-06-27T13:06:49Z</dcterms:modified>
</cp:coreProperties>
</file>