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28" r:id="rId3"/>
    <p:sldId id="435" r:id="rId4"/>
    <p:sldId id="436" r:id="rId5"/>
    <p:sldId id="437" r:id="rId6"/>
    <p:sldId id="438" r:id="rId7"/>
    <p:sldId id="439" r:id="rId8"/>
    <p:sldId id="440" r:id="rId9"/>
    <p:sldId id="441" r:id="rId10"/>
    <p:sldId id="442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35"/>
            <p14:sldId id="436"/>
            <p14:sldId id="437"/>
            <p14:sldId id="438"/>
            <p14:sldId id="439"/>
            <p14:sldId id="440"/>
            <p14:sldId id="441"/>
            <p14:sldId id="44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4" y="4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خدنا على جبل عالي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3400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(خدنا على جبل عالي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وهنينا</a:t>
            </a:r>
            <a:r>
              <a:rPr lang="ar-EG" sz="7200" b="1" dirty="0">
                <a:solidFill>
                  <a:srgbClr val="00582A"/>
                </a:solidFill>
              </a:rPr>
              <a:t> بجلسة </a:t>
            </a:r>
            <a:r>
              <a:rPr lang="ar-EG" sz="7200" b="1" dirty="0" err="1">
                <a:solidFill>
                  <a:srgbClr val="00582A"/>
                </a:solidFill>
              </a:rPr>
              <a:t>معاك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كل القلوب </a:t>
            </a:r>
            <a:r>
              <a:rPr lang="ar-EG" sz="7200" b="1" dirty="0" err="1">
                <a:solidFill>
                  <a:srgbClr val="00582A"/>
                </a:solidFill>
              </a:rPr>
              <a:t>هتفـرح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وتهلل </a:t>
            </a:r>
            <a:r>
              <a:rPr lang="ar-EG" sz="7200" b="1" dirty="0" err="1">
                <a:solidFill>
                  <a:srgbClr val="00582A"/>
                </a:solidFill>
              </a:rPr>
              <a:t>برؤيــــاك</a:t>
            </a:r>
            <a:r>
              <a:rPr lang="ar-EG" sz="7200" b="1" dirty="0">
                <a:solidFill>
                  <a:srgbClr val="00582A"/>
                </a:solidFill>
              </a:rPr>
              <a:t>)2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785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(خدنا على جبل عالي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وهنينا</a:t>
            </a:r>
            <a:r>
              <a:rPr lang="ar-EG" sz="7200" b="1" dirty="0">
                <a:solidFill>
                  <a:srgbClr val="00582A"/>
                </a:solidFill>
              </a:rPr>
              <a:t> بجلسة </a:t>
            </a:r>
            <a:r>
              <a:rPr lang="ar-EG" sz="7200" b="1" dirty="0" err="1">
                <a:solidFill>
                  <a:srgbClr val="00582A"/>
                </a:solidFill>
              </a:rPr>
              <a:t>معاك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كل القلوب </a:t>
            </a:r>
            <a:r>
              <a:rPr lang="ar-EG" sz="7200" b="1" dirty="0" err="1">
                <a:solidFill>
                  <a:srgbClr val="00582A"/>
                </a:solidFill>
              </a:rPr>
              <a:t>هتفـرح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وتهلل </a:t>
            </a:r>
            <a:r>
              <a:rPr lang="ar-EG" sz="7200" b="1" dirty="0" err="1">
                <a:solidFill>
                  <a:srgbClr val="00582A"/>
                </a:solidFill>
              </a:rPr>
              <a:t>برؤيــــاك</a:t>
            </a:r>
            <a:r>
              <a:rPr lang="ar-EG" sz="7200" b="1" dirty="0">
                <a:solidFill>
                  <a:srgbClr val="00582A"/>
                </a:solidFill>
              </a:rPr>
              <a:t>)2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946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1- </a:t>
            </a:r>
          </a:p>
          <a:p>
            <a:pPr algn="ctr" rtl="1"/>
            <a:r>
              <a:rPr lang="ar-EG" sz="7200" b="1" dirty="0" err="1"/>
              <a:t>إدينا</a:t>
            </a:r>
            <a:r>
              <a:rPr lang="ar-EG" sz="7200" b="1" dirty="0"/>
              <a:t> كلام من عندك </a:t>
            </a:r>
          </a:p>
          <a:p>
            <a:pPr algn="ctr" rtl="1"/>
            <a:r>
              <a:rPr lang="ar-EG" sz="7200" b="1" dirty="0"/>
              <a:t>أملانا </a:t>
            </a:r>
            <a:r>
              <a:rPr lang="ar-EG" sz="7200" b="1" dirty="0" err="1"/>
              <a:t>تعزيات</a:t>
            </a:r>
            <a:br>
              <a:rPr lang="ar-EG" sz="7200" b="1" dirty="0"/>
            </a:br>
            <a:r>
              <a:rPr lang="ar-EG" sz="7200" b="1" dirty="0" err="1"/>
              <a:t>دا</a:t>
            </a:r>
            <a:r>
              <a:rPr lang="ar-EG" sz="7200" b="1" dirty="0"/>
              <a:t> كلامك هو المحي </a:t>
            </a:r>
          </a:p>
          <a:p>
            <a:pPr algn="ctr" rtl="1"/>
            <a:r>
              <a:rPr lang="ar-EG" sz="7200" b="1" dirty="0"/>
              <a:t>المشبع بالذات</a:t>
            </a:r>
            <a:br>
              <a:rPr lang="ar-EG" sz="7200" b="1" dirty="0"/>
            </a:br>
            <a:endParaRPr lang="en-US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200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(خدنا على جبل عالي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وهنينا</a:t>
            </a:r>
            <a:r>
              <a:rPr lang="ar-EG" sz="7200" b="1" dirty="0">
                <a:solidFill>
                  <a:srgbClr val="00582A"/>
                </a:solidFill>
              </a:rPr>
              <a:t> بجلسة </a:t>
            </a:r>
            <a:r>
              <a:rPr lang="ar-EG" sz="7200" b="1" dirty="0" err="1">
                <a:solidFill>
                  <a:srgbClr val="00582A"/>
                </a:solidFill>
              </a:rPr>
              <a:t>معاك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كل القلوب </a:t>
            </a:r>
            <a:r>
              <a:rPr lang="ar-EG" sz="7200" b="1" dirty="0" err="1">
                <a:solidFill>
                  <a:srgbClr val="00582A"/>
                </a:solidFill>
              </a:rPr>
              <a:t>هتفـرح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وتهلل </a:t>
            </a:r>
            <a:r>
              <a:rPr lang="ar-EG" sz="7200" b="1" dirty="0" err="1">
                <a:solidFill>
                  <a:srgbClr val="00582A"/>
                </a:solidFill>
              </a:rPr>
              <a:t>برؤيــــاك</a:t>
            </a:r>
            <a:r>
              <a:rPr lang="ar-EG" sz="7200" b="1" dirty="0">
                <a:solidFill>
                  <a:srgbClr val="00582A"/>
                </a:solidFill>
              </a:rPr>
              <a:t>)2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470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2- </a:t>
            </a:r>
          </a:p>
          <a:p>
            <a:pPr algn="ctr" rtl="1"/>
            <a:r>
              <a:rPr lang="ar-EG" sz="7200" b="1" dirty="0" err="1"/>
              <a:t>إنت</a:t>
            </a:r>
            <a:r>
              <a:rPr lang="ar-EG" sz="7200" b="1" dirty="0"/>
              <a:t> اللي تعرف وحدك </a:t>
            </a:r>
          </a:p>
          <a:p>
            <a:pPr algn="ctr" rtl="1"/>
            <a:r>
              <a:rPr lang="ar-EG" sz="7200" b="1" dirty="0"/>
              <a:t>جميع </a:t>
            </a:r>
            <a:r>
              <a:rPr lang="ar-EG" sz="7200" b="1" dirty="0" err="1"/>
              <a:t>الإحتياجـــــــات</a:t>
            </a:r>
            <a:br>
              <a:rPr lang="ar-EG" sz="7200" b="1" dirty="0"/>
            </a:br>
            <a:r>
              <a:rPr lang="ar-EG" sz="7200" b="1" dirty="0" err="1"/>
              <a:t>عايزينك</a:t>
            </a:r>
            <a:r>
              <a:rPr lang="ar-EG" sz="7200" b="1" dirty="0"/>
              <a:t> </a:t>
            </a:r>
            <a:r>
              <a:rPr lang="ar-EG" sz="7200" b="1" dirty="0" err="1"/>
              <a:t>إنت</a:t>
            </a:r>
            <a:r>
              <a:rPr lang="ar-EG" sz="7200" b="1" dirty="0"/>
              <a:t> بيــــــدك</a:t>
            </a:r>
          </a:p>
          <a:p>
            <a:pPr algn="ctr" rtl="1"/>
            <a:r>
              <a:rPr lang="ar-EG" sz="7200" b="1" dirty="0"/>
              <a:t> توزع الهبـــــــــــــــات </a:t>
            </a:r>
            <a:br>
              <a:rPr lang="ar-EG" sz="7200" b="1" dirty="0"/>
            </a:br>
            <a:endParaRPr lang="en-US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47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(خدنا على جبل عالي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وهنينا</a:t>
            </a:r>
            <a:r>
              <a:rPr lang="ar-EG" sz="7200" b="1" dirty="0">
                <a:solidFill>
                  <a:srgbClr val="00582A"/>
                </a:solidFill>
              </a:rPr>
              <a:t> بجلسة </a:t>
            </a:r>
            <a:r>
              <a:rPr lang="ar-EG" sz="7200" b="1" dirty="0" err="1">
                <a:solidFill>
                  <a:srgbClr val="00582A"/>
                </a:solidFill>
              </a:rPr>
              <a:t>معاك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كل القلوب </a:t>
            </a:r>
            <a:r>
              <a:rPr lang="ar-EG" sz="7200" b="1" dirty="0" err="1">
                <a:solidFill>
                  <a:srgbClr val="00582A"/>
                </a:solidFill>
              </a:rPr>
              <a:t>هتفـرح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وتهلل </a:t>
            </a:r>
            <a:r>
              <a:rPr lang="ar-EG" sz="7200" b="1" dirty="0" err="1">
                <a:solidFill>
                  <a:srgbClr val="00582A"/>
                </a:solidFill>
              </a:rPr>
              <a:t>برؤيــــاك</a:t>
            </a:r>
            <a:r>
              <a:rPr lang="ar-EG" sz="7200" b="1" dirty="0">
                <a:solidFill>
                  <a:srgbClr val="00582A"/>
                </a:solidFill>
              </a:rPr>
              <a:t>)2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708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3- </a:t>
            </a:r>
          </a:p>
          <a:p>
            <a:pPr algn="ctr" rtl="1"/>
            <a:r>
              <a:rPr lang="ar-EG" sz="7200" b="1" dirty="0"/>
              <a:t>أفرد يدك وأعطينا</a:t>
            </a:r>
          </a:p>
          <a:p>
            <a:pPr algn="ctr" rtl="1"/>
            <a:r>
              <a:rPr lang="ar-EG" sz="7200" b="1" dirty="0"/>
              <a:t> وأغمرنا بالبركات</a:t>
            </a:r>
            <a:br>
              <a:rPr lang="ar-EG" sz="7200" b="1" dirty="0"/>
            </a:br>
            <a:r>
              <a:rPr lang="ar-EG" sz="7200" b="1" dirty="0"/>
              <a:t>ده أنت في العطا </a:t>
            </a:r>
          </a:p>
          <a:p>
            <a:pPr algn="ctr" rtl="1"/>
            <a:r>
              <a:rPr lang="ar-EG" sz="7200" b="1" dirty="0"/>
              <a:t>سخي ولا عندك </a:t>
            </a:r>
            <a:r>
              <a:rPr lang="ar-EG" sz="7200" b="1" dirty="0" err="1"/>
              <a:t>تعيرات</a:t>
            </a:r>
            <a:r>
              <a:rPr lang="ar-EG" sz="7200" b="1" dirty="0"/>
              <a:t> </a:t>
            </a:r>
            <a:br>
              <a:rPr lang="ar-EG" sz="7200" b="1" dirty="0"/>
            </a:br>
            <a:endParaRPr lang="en-US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47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(خدنا على جبل عالي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وهنينا</a:t>
            </a:r>
            <a:r>
              <a:rPr lang="ar-EG" sz="7200" b="1" dirty="0">
                <a:solidFill>
                  <a:srgbClr val="00582A"/>
                </a:solidFill>
              </a:rPr>
              <a:t> بجلسة </a:t>
            </a:r>
            <a:r>
              <a:rPr lang="ar-EG" sz="7200" b="1" dirty="0" err="1">
                <a:solidFill>
                  <a:srgbClr val="00582A"/>
                </a:solidFill>
              </a:rPr>
              <a:t>معاك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كل القلوب </a:t>
            </a:r>
            <a:r>
              <a:rPr lang="ar-EG" sz="7200" b="1" dirty="0" err="1">
                <a:solidFill>
                  <a:srgbClr val="00582A"/>
                </a:solidFill>
              </a:rPr>
              <a:t>هتفـرح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وتهلل </a:t>
            </a:r>
            <a:r>
              <a:rPr lang="ar-EG" sz="7200" b="1" dirty="0" err="1">
                <a:solidFill>
                  <a:srgbClr val="00582A"/>
                </a:solidFill>
              </a:rPr>
              <a:t>برؤيــــاك</a:t>
            </a:r>
            <a:r>
              <a:rPr lang="ar-EG" sz="7200" b="1" dirty="0">
                <a:solidFill>
                  <a:srgbClr val="00582A"/>
                </a:solidFill>
              </a:rPr>
              <a:t>)2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64488"/>
            <a:ext cx="9982199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4- </a:t>
            </a:r>
          </a:p>
          <a:p>
            <a:pPr algn="ctr" rtl="1"/>
            <a:r>
              <a:rPr lang="ar-EG" sz="7200" b="1" dirty="0"/>
              <a:t>وأملانا بسلامك </a:t>
            </a:r>
          </a:p>
          <a:p>
            <a:pPr algn="ctr" rtl="1"/>
            <a:r>
              <a:rPr lang="ar-EG" sz="7200" b="1" dirty="0"/>
              <a:t>وجهنا للسموات</a:t>
            </a:r>
            <a:br>
              <a:rPr lang="ar-EG" sz="7200" b="1" dirty="0"/>
            </a:br>
            <a:r>
              <a:rPr lang="ar-EG" sz="7200" b="1" dirty="0"/>
              <a:t>عزينا يا رب بصوتك </a:t>
            </a:r>
          </a:p>
          <a:p>
            <a:pPr algn="ctr" rtl="1"/>
            <a:r>
              <a:rPr lang="ar-EG" sz="7200" b="1" dirty="0" err="1"/>
              <a:t>دا</a:t>
            </a:r>
            <a:r>
              <a:rPr lang="ar-EG" sz="7200" b="1" dirty="0"/>
              <a:t> كلامك مشتهيات</a:t>
            </a:r>
            <a:endParaRPr lang="en-US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2127</TotalTime>
  <Words>160</Words>
  <Application>Microsoft Office PowerPoint</Application>
  <PresentationFormat>عرض على الشاشة (4:3)</PresentationFormat>
  <Paragraphs>38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330</cp:revision>
  <dcterms:created xsi:type="dcterms:W3CDTF">2021-12-07T14:30:00Z</dcterms:created>
  <dcterms:modified xsi:type="dcterms:W3CDTF">2024-07-17T08:55:15Z</dcterms:modified>
</cp:coreProperties>
</file>