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خدنا على جبل عالي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(خدنا على جبل عالي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وهنينا</a:t>
            </a:r>
            <a:r>
              <a:rPr lang="ar-EG" sz="7200" b="1" dirty="0">
                <a:solidFill>
                  <a:srgbClr val="00582A"/>
                </a:solidFill>
              </a:rPr>
              <a:t> بجلسة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القلوب </a:t>
            </a:r>
            <a:r>
              <a:rPr lang="ar-EG" sz="7200" b="1" dirty="0" err="1">
                <a:solidFill>
                  <a:srgbClr val="00582A"/>
                </a:solidFill>
              </a:rPr>
              <a:t>هتفـرح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وتهلل </a:t>
            </a:r>
            <a:r>
              <a:rPr lang="ar-EG" sz="7200" b="1" dirty="0" err="1">
                <a:solidFill>
                  <a:srgbClr val="00582A"/>
                </a:solidFill>
              </a:rPr>
              <a:t>برؤيــــاك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(خدنا على جبل عالي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وهنينا</a:t>
            </a:r>
            <a:r>
              <a:rPr lang="ar-EG" sz="7200" b="1" dirty="0">
                <a:solidFill>
                  <a:srgbClr val="00582A"/>
                </a:solidFill>
              </a:rPr>
              <a:t> بجلسة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القلوب </a:t>
            </a:r>
            <a:r>
              <a:rPr lang="ar-EG" sz="7200" b="1" dirty="0" err="1">
                <a:solidFill>
                  <a:srgbClr val="00582A"/>
                </a:solidFill>
              </a:rPr>
              <a:t>هتفـرح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وتهلل </a:t>
            </a:r>
            <a:r>
              <a:rPr lang="ar-EG" sz="7200" b="1" dirty="0" err="1">
                <a:solidFill>
                  <a:srgbClr val="00582A"/>
                </a:solidFill>
              </a:rPr>
              <a:t>برؤيــــاك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 err="1"/>
              <a:t>إدينا</a:t>
            </a:r>
            <a:r>
              <a:rPr lang="ar-EG" sz="7200" b="1" dirty="0"/>
              <a:t> كلام من عندك </a:t>
            </a:r>
          </a:p>
          <a:p>
            <a:pPr algn="ctr" rtl="1"/>
            <a:r>
              <a:rPr lang="ar-EG" sz="7200" b="1" dirty="0"/>
              <a:t>أملانا </a:t>
            </a:r>
            <a:r>
              <a:rPr lang="ar-EG" sz="7200" b="1" dirty="0" err="1"/>
              <a:t>تعزيات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كلامك هو المحي </a:t>
            </a:r>
          </a:p>
          <a:p>
            <a:pPr algn="ctr" rtl="1"/>
            <a:r>
              <a:rPr lang="ar-EG" sz="7200" b="1" dirty="0"/>
              <a:t>المشبع بالذات</a:t>
            </a:r>
            <a:br>
              <a:rPr lang="ar-EG" sz="7200" b="1" dirty="0"/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(خدنا على جبل عالي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وهنينا</a:t>
            </a:r>
            <a:r>
              <a:rPr lang="ar-EG" sz="7200" b="1" dirty="0">
                <a:solidFill>
                  <a:srgbClr val="00582A"/>
                </a:solidFill>
              </a:rPr>
              <a:t> بجلسة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القلوب </a:t>
            </a:r>
            <a:r>
              <a:rPr lang="ar-EG" sz="7200" b="1" dirty="0" err="1">
                <a:solidFill>
                  <a:srgbClr val="00582A"/>
                </a:solidFill>
              </a:rPr>
              <a:t>هتفـرح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وتهلل </a:t>
            </a:r>
            <a:r>
              <a:rPr lang="ar-EG" sz="7200" b="1" dirty="0" err="1">
                <a:solidFill>
                  <a:srgbClr val="00582A"/>
                </a:solidFill>
              </a:rPr>
              <a:t>برؤيــــاك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 err="1"/>
              <a:t>إنت</a:t>
            </a:r>
            <a:r>
              <a:rPr lang="ar-EG" sz="7200" b="1" dirty="0"/>
              <a:t> اللي تعرف وحدك </a:t>
            </a:r>
          </a:p>
          <a:p>
            <a:pPr algn="ctr" rtl="1"/>
            <a:r>
              <a:rPr lang="ar-EG" sz="7200" b="1" dirty="0"/>
              <a:t>جميع </a:t>
            </a:r>
            <a:r>
              <a:rPr lang="ar-EG" sz="7200" b="1" dirty="0" err="1"/>
              <a:t>الإحتياجـــــــات</a:t>
            </a:r>
            <a:br>
              <a:rPr lang="ar-EG" sz="7200" b="1" dirty="0"/>
            </a:br>
            <a:r>
              <a:rPr lang="ar-EG" sz="7200" b="1" dirty="0" err="1"/>
              <a:t>عايزينك</a:t>
            </a:r>
            <a:r>
              <a:rPr lang="ar-EG" sz="7200" b="1" dirty="0"/>
              <a:t> </a:t>
            </a:r>
            <a:r>
              <a:rPr lang="ar-EG" sz="7200" b="1" dirty="0" err="1"/>
              <a:t>إنت</a:t>
            </a:r>
            <a:r>
              <a:rPr lang="ar-EG" sz="7200" b="1" dirty="0"/>
              <a:t> بيــــــدك</a:t>
            </a:r>
          </a:p>
          <a:p>
            <a:pPr algn="ctr" rtl="1"/>
            <a:r>
              <a:rPr lang="ar-EG" sz="7200" b="1" dirty="0"/>
              <a:t> توزع الهبـــــــــــــــات </a:t>
            </a:r>
            <a:br>
              <a:rPr lang="ar-EG" sz="7200" b="1" dirty="0"/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(خدنا على جبل عالي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وهنينا</a:t>
            </a:r>
            <a:r>
              <a:rPr lang="ar-EG" sz="7200" b="1" dirty="0">
                <a:solidFill>
                  <a:srgbClr val="00582A"/>
                </a:solidFill>
              </a:rPr>
              <a:t> بجلسة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القلوب </a:t>
            </a:r>
            <a:r>
              <a:rPr lang="ar-EG" sz="7200" b="1" dirty="0" err="1">
                <a:solidFill>
                  <a:srgbClr val="00582A"/>
                </a:solidFill>
              </a:rPr>
              <a:t>هتفـرح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وتهلل </a:t>
            </a:r>
            <a:r>
              <a:rPr lang="ar-EG" sz="7200" b="1" dirty="0" err="1">
                <a:solidFill>
                  <a:srgbClr val="00582A"/>
                </a:solidFill>
              </a:rPr>
              <a:t>برؤيــــاك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أفرد يدك وأعطينا</a:t>
            </a:r>
          </a:p>
          <a:p>
            <a:pPr algn="ctr" rtl="1"/>
            <a:r>
              <a:rPr lang="ar-EG" sz="7200" b="1" dirty="0"/>
              <a:t> وأغمرنا بالبركات</a:t>
            </a:r>
            <a:br>
              <a:rPr lang="ar-EG" sz="7200" b="1" dirty="0"/>
            </a:br>
            <a:r>
              <a:rPr lang="ar-EG" sz="7200" b="1" dirty="0"/>
              <a:t>ده أنت في العطا </a:t>
            </a:r>
          </a:p>
          <a:p>
            <a:pPr algn="ctr" rtl="1"/>
            <a:r>
              <a:rPr lang="ar-EG" sz="7200" b="1" dirty="0"/>
              <a:t>سخي ولا عندك </a:t>
            </a:r>
            <a:r>
              <a:rPr lang="ar-EG" sz="7200" b="1" dirty="0" err="1"/>
              <a:t>تعيرات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(خدنا على جبل عالي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وهنينا</a:t>
            </a:r>
            <a:r>
              <a:rPr lang="ar-EG" sz="7200" b="1" dirty="0">
                <a:solidFill>
                  <a:srgbClr val="00582A"/>
                </a:solidFill>
              </a:rPr>
              <a:t> بجلسة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القلوب </a:t>
            </a:r>
            <a:r>
              <a:rPr lang="ar-EG" sz="7200" b="1" dirty="0" err="1">
                <a:solidFill>
                  <a:srgbClr val="00582A"/>
                </a:solidFill>
              </a:rPr>
              <a:t>هتفـرح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وتهلل </a:t>
            </a:r>
            <a:r>
              <a:rPr lang="ar-EG" sz="7200" b="1" dirty="0" err="1">
                <a:solidFill>
                  <a:srgbClr val="00582A"/>
                </a:solidFill>
              </a:rPr>
              <a:t>برؤيــــاك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44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7200" b="1" dirty="0"/>
              <a:t>وأملانا بسلامك </a:t>
            </a:r>
          </a:p>
          <a:p>
            <a:pPr algn="ctr" rtl="1"/>
            <a:r>
              <a:rPr lang="ar-EG" sz="7200" b="1" dirty="0"/>
              <a:t>وجهنا للسموات</a:t>
            </a:r>
            <a:br>
              <a:rPr lang="ar-EG" sz="7200" b="1" dirty="0"/>
            </a:br>
            <a:r>
              <a:rPr lang="ar-EG" sz="7200" b="1" dirty="0"/>
              <a:t>عزينا يا رب بصوتك </a:t>
            </a:r>
          </a:p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كلامك مشتهيات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2127</TotalTime>
  <Words>160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330</cp:revision>
  <dcterms:created xsi:type="dcterms:W3CDTF">2021-12-07T14:30:00Z</dcterms:created>
  <dcterms:modified xsi:type="dcterms:W3CDTF">2024-07-17T08:55:15Z</dcterms:modified>
</cp:coreProperties>
</file>