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20" r:id="rId3"/>
    <p:sldId id="318" r:id="rId4"/>
    <p:sldId id="319" r:id="rId5"/>
    <p:sldId id="322" r:id="rId6"/>
    <p:sldId id="323" r:id="rId7"/>
    <p:sldId id="324" r:id="rId8"/>
    <p:sldId id="325" r:id="rId9"/>
    <p:sldId id="326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18"/>
            <p14:sldId id="319"/>
            <p14:sldId id="322"/>
            <p14:sldId id="323"/>
            <p14:sldId id="324"/>
            <p14:sldId id="325"/>
            <p14:sldId id="3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93" d="100"/>
          <a:sy n="93" d="100"/>
        </p:scale>
        <p:origin x="1624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دايمَاً  وَاخِد بَالَك مِنَّا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1- 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دايمَاً  وَاخِد بَالَك مِنَّــــا   </a:t>
            </a:r>
            <a:endParaRPr kumimoji="0" lang="ar-EG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وبتُحرُســــــــــــــنا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وتأمِّنَّا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إنتَ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وُجُـــــودك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بيطَمِّنَّــــا</a:t>
            </a:r>
            <a:b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وَيَّاك لا نخَـاف وَلا نِتهَدِّدْ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dayman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wakhed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balak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menna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webtohrosna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wet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ammenna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wojodak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byetammenna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wayyak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lankhaf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nethadded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 always watch us and keep us safe. Your presence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assures us of no fear and no threats.</a:t>
            </a:r>
            <a:endParaRPr kumimoji="0" lang="ar-EG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وعِينيك طُـول العُمر عَلينا</a:t>
            </a:r>
            <a:b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وحَامِينــا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وبتِعتِنـــــــي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بِينا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وِعَشَان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إنتَ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مَوْجُـــود فِينا</a:t>
            </a:r>
            <a:b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الأحزَان بتسِـــــيبنا وِتِبعِدْ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weanaik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elaomr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aalaina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hamina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webteateni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bina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aashan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mawjood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ahzan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betsebna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tebaed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Your eyes always protect and care for us.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 are in us and so all sorrows abandon us.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789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b="1" dirty="0">
                <a:solidFill>
                  <a:srgbClr val="005024"/>
                </a:solidFill>
                <a:latin typeface="Calibri"/>
                <a:cs typeface="+mn-cs"/>
              </a:rPr>
              <a:t>ال</a:t>
            </a:r>
            <a:r>
              <a:rPr kumimoji="0" lang="ar-SA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قرار:عَايز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أقُول لَك كَتَّر خِيرك</a:t>
            </a:r>
            <a:b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SA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دا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مَفيش زَيَّك ومَفيش غِيــــرَك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SA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عَايز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أقُـــــــــول لَك كَتَّر خِيرك</a:t>
            </a:r>
            <a:b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يا يَسوع يا حَبيبي مَفيش غِيرَك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aayez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ool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kattar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kherak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da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mafeesh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zayyak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mafeesh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gherak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aayez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ool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kattar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kherak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yasou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habibi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mafeesh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gherak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I want to say “Thank You. Beloved Jesus,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there is no one like You”.</a:t>
            </a:r>
            <a:endParaRPr kumimoji="0" lang="ar-EG" sz="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7891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دَايمَاً بِمَحَبَّـــة تِعَامِلنـــــــــــا</a:t>
            </a:r>
            <a:b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مَهما عَمَلنـــا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بِتِستَحمِلنــــــــا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ياما كتير أوي عَنَّك مِلنــــــــا</a:t>
            </a:r>
            <a:b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وبنِنسَاك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وِإحنا في تَفكِيرك)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dayman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mahabba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teaamelna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mahma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aamalna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betestahmelna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yamak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teer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awi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aannak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melna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webnensak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wehnaf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tafkeerak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You treat us always with love. You bear all our trespasses. We abandoned You frequently but You never forget us.</a:t>
            </a:r>
            <a:endParaRPr kumimoji="0" lang="ar-EG" sz="1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283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2-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بِتحِبِّنـــي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أكتَر ما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باحِبَّك</a:t>
            </a:r>
            <a:b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وَأبعِد بَس مَكانـــي في قلبك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وَأمَّا أرجَع لَك تِفتَح حُضنَك</a:t>
            </a:r>
            <a:b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أعنِد وَأبعِد وَأرجَـــــع تِغفِرْ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bethebbeni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aktar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bahebbak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wabaed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bass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makani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albak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wammar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jaalak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teftah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hoDnak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aaned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wabaed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warjaa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teghfer</a:t>
            </a: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b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 love me more than I love You. I go astray but my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place is in Your heart. When I come back, You open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Your chest and forgive me as I repent.</a:t>
            </a:r>
            <a:endParaRPr kumimoji="0" lang="ar-EG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4424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شِلت صَليبــي كَأنُّه صَليبَك</a:t>
            </a:r>
            <a:b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وَأنا لِسَّه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بابعِد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وباســــــيبَك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عَايز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أقَدَّر إنِّــــــــي حَبيبَك</a:t>
            </a:r>
            <a:b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خَلِّيني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أبَطَّل أخــون وَأغدُرْ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shelt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Saleebi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ka anno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Saleebak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lessa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babaed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baseebak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aayez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addar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habeebak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khallini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abattal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akhon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waghdor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 carried my cross as if it were Yours while I am still running away from You. I want to appreciate Your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love, let me stop betraying You.</a:t>
            </a:r>
            <a:endParaRPr kumimoji="0" lang="ar-EG" sz="1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0388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b="1" dirty="0">
                <a:solidFill>
                  <a:srgbClr val="005024"/>
                </a:solidFill>
                <a:latin typeface="Calibri"/>
                <a:cs typeface="+mn-cs"/>
              </a:rPr>
              <a:t>ال</a:t>
            </a:r>
            <a:r>
              <a:rPr kumimoji="0" lang="ar-SA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قرار:عَايز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أقُول لَك كَتَّر خِيرك</a:t>
            </a:r>
            <a:b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SA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دا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مَفيش زَيَّك ومَفيش غِيــــرَك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SA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عَايز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أقُـــــــــول لَك كَتَّر خِيرك</a:t>
            </a:r>
            <a:b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يا يَسوع يا حَبيبي مَفيش غِيرَك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aayez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ool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kattar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kherak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da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mafeesh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zayyak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mafeesh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gherak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aayez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ool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kattar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kherak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yasou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habibi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mafeesh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gherak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I want to say “Thank You. Beloved Jesus,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there is no one like You”.</a:t>
            </a:r>
            <a:endParaRPr kumimoji="0" lang="ar-EG" sz="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8660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دَايمَاً بِمَحَبَّـــة تِعَامِلنـــــــــــا</a:t>
            </a:r>
            <a:b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مَهما عَمَلنـــا 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بِتِستَحمِلنــــــــا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ياما كتير أوي عَنَّك مِلنــــــــا</a:t>
            </a:r>
            <a:b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ar-S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وبنِنسَاك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وِإحنا في تَفكِيرك)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dayman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mahabba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teaamelna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mahma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aamalna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betestahmelna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yamak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teer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awi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aannak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melna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webnensak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wehnaf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tafkeerak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You treat us always with love. You bear all our trespasses. We abandoned You frequently but You never forget us.</a:t>
            </a:r>
            <a:endParaRPr kumimoji="0" lang="ar-EG" sz="1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673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4805</TotalTime>
  <Words>564</Words>
  <Application>Microsoft Office PowerPoint</Application>
  <PresentationFormat>عرض على الشاشة (4:3)</PresentationFormat>
  <Paragraphs>30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448</cp:revision>
  <dcterms:created xsi:type="dcterms:W3CDTF">2021-12-07T14:30:00Z</dcterms:created>
  <dcterms:modified xsi:type="dcterms:W3CDTF">2023-08-03T07:02:52Z</dcterms:modified>
</cp:coreProperties>
</file>