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8" r:id="rId3"/>
    <p:sldId id="434" r:id="rId4"/>
    <p:sldId id="429" r:id="rId5"/>
    <p:sldId id="441" r:id="rId6"/>
    <p:sldId id="435" r:id="rId7"/>
    <p:sldId id="436" r:id="rId8"/>
    <p:sldId id="437" r:id="rId9"/>
    <p:sldId id="44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4"/>
            <p14:sldId id="429"/>
            <p14:sldId id="441"/>
            <p14:sldId id="435"/>
            <p14:sldId id="436"/>
            <p14:sldId id="437"/>
            <p14:sldId id="44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0" d="100"/>
          <a:sy n="50" d="100"/>
        </p:scale>
        <p:origin x="32" y="5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 err="1"/>
              <a:t>ترنمية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 err="1"/>
              <a:t>دايما</a:t>
            </a:r>
            <a:r>
              <a:rPr lang="ar-EG" sz="7200" b="1" dirty="0"/>
              <a:t> </a:t>
            </a:r>
            <a:r>
              <a:rPr lang="ar-EG" sz="7200" b="1" dirty="0" err="1"/>
              <a:t>واخد</a:t>
            </a:r>
            <a:r>
              <a:rPr lang="ar-EG" sz="7200" b="1" dirty="0"/>
              <a:t> بالك منا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6293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 rtl="1"/>
            <a:r>
              <a:rPr lang="ar-EG" sz="7200" b="1" dirty="0"/>
              <a:t>دايمًا واخد بالك مننا </a:t>
            </a:r>
          </a:p>
          <a:p>
            <a:pPr algn="ctr" rtl="1"/>
            <a:r>
              <a:rPr lang="ar-EG" sz="7200" b="1" dirty="0" err="1"/>
              <a:t>وبتحرسنا</a:t>
            </a:r>
            <a:r>
              <a:rPr lang="ar-EG" sz="7200" b="1" dirty="0"/>
              <a:t> </a:t>
            </a:r>
            <a:r>
              <a:rPr lang="ar-EG" sz="7200" b="1" dirty="0" err="1"/>
              <a:t>وبتأمننا</a:t>
            </a:r>
            <a:endParaRPr lang="ar-EG" sz="7200" b="1" dirty="0"/>
          </a:p>
          <a:p>
            <a:pPr algn="ctr" rtl="1"/>
            <a:r>
              <a:rPr lang="ar-EG" sz="7200" b="1" dirty="0" err="1"/>
              <a:t>إنت</a:t>
            </a:r>
            <a:r>
              <a:rPr lang="ar-EG" sz="7200" b="1" dirty="0"/>
              <a:t> وجودك </a:t>
            </a:r>
            <a:r>
              <a:rPr lang="ar-EG" sz="7200" b="1" dirty="0" err="1"/>
              <a:t>بيطمننا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 err="1"/>
              <a:t>وياك</a:t>
            </a:r>
            <a:r>
              <a:rPr lang="ar-EG" sz="7200" b="1" dirty="0"/>
              <a:t> لا نخاف ولا نتهدد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84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وعينيك طول العمر علينا </a:t>
            </a:r>
          </a:p>
          <a:p>
            <a:pPr algn="ctr" rtl="1"/>
            <a:r>
              <a:rPr lang="ar-EG" sz="7200" b="1" dirty="0"/>
              <a:t>وحامينا </a:t>
            </a:r>
            <a:r>
              <a:rPr lang="ar-EG" sz="7200" b="1" dirty="0" err="1"/>
              <a:t>وبتعتني</a:t>
            </a:r>
            <a:r>
              <a:rPr lang="ar-EG" sz="7200" b="1" dirty="0"/>
              <a:t> بينا</a:t>
            </a:r>
          </a:p>
          <a:p>
            <a:pPr algn="ctr" rtl="1"/>
            <a:r>
              <a:rPr lang="ar-EG" sz="7200" b="1" dirty="0"/>
              <a:t>وعشان </a:t>
            </a:r>
            <a:r>
              <a:rPr lang="ar-EG" sz="7200" b="1" dirty="0" err="1"/>
              <a:t>إنت</a:t>
            </a:r>
            <a:r>
              <a:rPr lang="ar-EG" sz="7200" b="1" dirty="0"/>
              <a:t> موجود فينا </a:t>
            </a:r>
          </a:p>
          <a:p>
            <a:pPr algn="ctr" rtl="1"/>
            <a:r>
              <a:rPr lang="ar-EG" sz="7200" b="1" dirty="0"/>
              <a:t>الأحزان بتسيبنا وتبعد</a:t>
            </a:r>
          </a:p>
          <a:p>
            <a:pPr algn="ctr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457200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عايز</a:t>
            </a:r>
            <a:r>
              <a:rPr lang="ar-EG" sz="7200" b="1" dirty="0">
                <a:solidFill>
                  <a:srgbClr val="00582A"/>
                </a:solidFill>
              </a:rPr>
              <a:t> أقولك </a:t>
            </a:r>
            <a:r>
              <a:rPr lang="ar-EG" sz="7200" b="1" dirty="0" err="1">
                <a:solidFill>
                  <a:srgbClr val="00582A"/>
                </a:solidFill>
              </a:rPr>
              <a:t>كتير</a:t>
            </a:r>
            <a:r>
              <a:rPr lang="ar-EG" sz="7200" b="1" dirty="0">
                <a:solidFill>
                  <a:srgbClr val="00582A"/>
                </a:solidFill>
              </a:rPr>
              <a:t> خيرك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ده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مافيش</a:t>
            </a:r>
            <a:r>
              <a:rPr lang="ar-EG" sz="6600" b="1" dirty="0">
                <a:solidFill>
                  <a:srgbClr val="00582A"/>
                </a:solidFill>
              </a:rPr>
              <a:t> زيك </a:t>
            </a:r>
            <a:r>
              <a:rPr lang="ar-EG" sz="6600" b="1" dirty="0" err="1">
                <a:solidFill>
                  <a:srgbClr val="00582A"/>
                </a:solidFill>
              </a:rPr>
              <a:t>ومافيش</a:t>
            </a:r>
            <a:r>
              <a:rPr lang="ar-EG" sz="6600" b="1" dirty="0">
                <a:solidFill>
                  <a:srgbClr val="00582A"/>
                </a:solidFill>
              </a:rPr>
              <a:t> غيرك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دايمًا</a:t>
            </a:r>
            <a:r>
              <a:rPr lang="ar-EG" sz="7200" b="1" dirty="0">
                <a:solidFill>
                  <a:srgbClr val="00582A"/>
                </a:solidFill>
              </a:rPr>
              <a:t> بمحبة تعاملنا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مهما عملنا </a:t>
            </a:r>
            <a:r>
              <a:rPr lang="ar-EG" sz="7200" b="1" dirty="0" err="1">
                <a:solidFill>
                  <a:srgbClr val="00582A"/>
                </a:solidFill>
              </a:rPr>
              <a:t>بتستحملنا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>
              <a:defRPr/>
            </a:pPr>
            <a:br>
              <a:rPr lang="ar-EG" sz="7200" b="1" dirty="0">
                <a:solidFill>
                  <a:srgbClr val="00582A"/>
                </a:solidFill>
              </a:rPr>
            </a:br>
            <a:endParaRPr lang="en-GB" sz="72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399" y="1608967"/>
            <a:ext cx="9982199" cy="6696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 err="1">
                <a:solidFill>
                  <a:srgbClr val="00582A"/>
                </a:solidFill>
              </a:rPr>
              <a:t>ياما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كتير</a:t>
            </a:r>
            <a:r>
              <a:rPr lang="ar-EG" sz="7200" b="1" dirty="0">
                <a:solidFill>
                  <a:srgbClr val="00582A"/>
                </a:solidFill>
              </a:rPr>
              <a:t> قوي عنك ميلنا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>
                <a:solidFill>
                  <a:srgbClr val="00582A"/>
                </a:solidFill>
              </a:rPr>
              <a:t>وبننساك</a:t>
            </a:r>
            <a:r>
              <a:rPr lang="ar-EG" sz="7200" b="1" dirty="0">
                <a:solidFill>
                  <a:srgbClr val="00582A"/>
                </a:solidFill>
              </a:rPr>
              <a:t> وإحنا في تفكيرك</a:t>
            </a:r>
          </a:p>
          <a:p>
            <a:pPr algn="ctr">
              <a:lnSpc>
                <a:spcPct val="150000"/>
              </a:lnSpc>
            </a:pPr>
            <a:br>
              <a:rPr lang="ar-EG" sz="7200" b="1" dirty="0">
                <a:solidFill>
                  <a:srgbClr val="00582A"/>
                </a:solidFill>
              </a:rPr>
            </a:br>
            <a:endParaRPr lang="en-GB" sz="80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6293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</a:p>
          <a:p>
            <a:pPr algn="ctr" rtl="1"/>
            <a:r>
              <a:rPr lang="ar-EG" sz="7200" b="1" dirty="0" err="1"/>
              <a:t>بتحبني</a:t>
            </a:r>
            <a:r>
              <a:rPr lang="ar-EG" sz="7200" b="1" dirty="0"/>
              <a:t> أكتر ما بحبك </a:t>
            </a:r>
          </a:p>
          <a:p>
            <a:pPr algn="ctr" rtl="1"/>
            <a:r>
              <a:rPr lang="ar-EG" sz="7200" b="1" dirty="0"/>
              <a:t>وأبعد بس مكاني في قلبك</a:t>
            </a:r>
          </a:p>
          <a:p>
            <a:pPr algn="ctr" rtl="1"/>
            <a:r>
              <a:rPr lang="ar-EG" sz="7200" b="1" dirty="0"/>
              <a:t>وأما </a:t>
            </a:r>
            <a:r>
              <a:rPr lang="ar-EG" sz="7200" b="1" dirty="0" err="1"/>
              <a:t>أرجعلك</a:t>
            </a:r>
            <a:r>
              <a:rPr lang="ar-EG" sz="7200" b="1" dirty="0"/>
              <a:t> تفتح حضنك </a:t>
            </a:r>
          </a:p>
          <a:p>
            <a:pPr algn="ctr" rtl="1"/>
            <a:r>
              <a:rPr lang="ar-EG" sz="7200" b="1" dirty="0"/>
              <a:t>أعند وأبعد وأرجع تغفر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184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 err="1"/>
              <a:t>شيلت</a:t>
            </a:r>
            <a:r>
              <a:rPr lang="ar-EG" sz="7200" b="1" dirty="0"/>
              <a:t> صليبي كأنه صليبك </a:t>
            </a:r>
          </a:p>
          <a:p>
            <a:pPr algn="ctr" rtl="1"/>
            <a:r>
              <a:rPr lang="ar-EG" sz="7200" b="1" dirty="0"/>
              <a:t>وأنا لسه </a:t>
            </a:r>
            <a:r>
              <a:rPr lang="ar-EG" sz="7200" b="1" dirty="0" err="1"/>
              <a:t>بابعد</a:t>
            </a:r>
            <a:r>
              <a:rPr lang="ar-EG" sz="7200" b="1" dirty="0"/>
              <a:t> </a:t>
            </a:r>
            <a:r>
              <a:rPr lang="ar-EG" sz="7200" b="1" dirty="0" err="1"/>
              <a:t>وباسيبك</a:t>
            </a:r>
            <a:endParaRPr lang="ar-EG" sz="7200" b="1" dirty="0"/>
          </a:p>
          <a:p>
            <a:pPr algn="ctr" rtl="1"/>
            <a:r>
              <a:rPr lang="ar-EG" sz="7200" b="1" dirty="0" err="1"/>
              <a:t>عايز</a:t>
            </a:r>
            <a:r>
              <a:rPr lang="ar-EG" sz="7200" b="1" dirty="0"/>
              <a:t> أقدر إني حبيبك </a:t>
            </a:r>
          </a:p>
          <a:p>
            <a:pPr algn="ctr" rtl="1"/>
            <a:r>
              <a:rPr lang="ar-EG" sz="7200" b="1" dirty="0"/>
              <a:t>خليني أبطل أخون وأغدر</a:t>
            </a:r>
          </a:p>
          <a:p>
            <a:pPr algn="ctr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457200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عايز</a:t>
            </a:r>
            <a:r>
              <a:rPr lang="ar-EG" sz="7200" b="1" dirty="0">
                <a:solidFill>
                  <a:srgbClr val="00582A"/>
                </a:solidFill>
              </a:rPr>
              <a:t> أقولك </a:t>
            </a:r>
            <a:r>
              <a:rPr lang="ar-EG" sz="7200" b="1" dirty="0" err="1">
                <a:solidFill>
                  <a:srgbClr val="00582A"/>
                </a:solidFill>
              </a:rPr>
              <a:t>كتير</a:t>
            </a:r>
            <a:r>
              <a:rPr lang="ar-EG" sz="7200" b="1" dirty="0">
                <a:solidFill>
                  <a:srgbClr val="00582A"/>
                </a:solidFill>
              </a:rPr>
              <a:t> خيرك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ده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مافيش</a:t>
            </a:r>
            <a:r>
              <a:rPr lang="ar-EG" sz="6600" b="1" dirty="0">
                <a:solidFill>
                  <a:srgbClr val="00582A"/>
                </a:solidFill>
              </a:rPr>
              <a:t> زيك </a:t>
            </a:r>
            <a:r>
              <a:rPr lang="ar-EG" sz="6600" b="1" dirty="0" err="1">
                <a:solidFill>
                  <a:srgbClr val="00582A"/>
                </a:solidFill>
              </a:rPr>
              <a:t>ومافيش</a:t>
            </a:r>
            <a:r>
              <a:rPr lang="ar-EG" sz="6600" b="1" dirty="0">
                <a:solidFill>
                  <a:srgbClr val="00582A"/>
                </a:solidFill>
              </a:rPr>
              <a:t> غيرك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دايمًا</a:t>
            </a:r>
            <a:r>
              <a:rPr lang="ar-EG" sz="7200" b="1" dirty="0">
                <a:solidFill>
                  <a:srgbClr val="00582A"/>
                </a:solidFill>
              </a:rPr>
              <a:t> بمحبة تعاملنا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مهما عملنا </a:t>
            </a:r>
            <a:r>
              <a:rPr lang="ar-EG" sz="7200" b="1" dirty="0" err="1">
                <a:solidFill>
                  <a:srgbClr val="00582A"/>
                </a:solidFill>
              </a:rPr>
              <a:t>بتستحملنا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>
              <a:defRPr/>
            </a:pPr>
            <a:br>
              <a:rPr lang="ar-EG" sz="7200" b="1" dirty="0">
                <a:solidFill>
                  <a:srgbClr val="00582A"/>
                </a:solidFill>
              </a:rPr>
            </a:br>
            <a:endParaRPr lang="en-GB" sz="72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399" y="1608967"/>
            <a:ext cx="9982199" cy="6696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 err="1">
                <a:solidFill>
                  <a:srgbClr val="00582A"/>
                </a:solidFill>
              </a:rPr>
              <a:t>ياما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كتير</a:t>
            </a:r>
            <a:r>
              <a:rPr lang="ar-EG" sz="7200" b="1" dirty="0">
                <a:solidFill>
                  <a:srgbClr val="00582A"/>
                </a:solidFill>
              </a:rPr>
              <a:t> قوي عنك ميلنا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 err="1">
                <a:solidFill>
                  <a:srgbClr val="00582A"/>
                </a:solidFill>
              </a:rPr>
              <a:t>وبننساك</a:t>
            </a:r>
            <a:r>
              <a:rPr lang="ar-EG" sz="7200" b="1" dirty="0">
                <a:solidFill>
                  <a:srgbClr val="00582A"/>
                </a:solidFill>
              </a:rPr>
              <a:t> وإحنا في تفكيرك</a:t>
            </a:r>
          </a:p>
          <a:p>
            <a:pPr algn="ctr">
              <a:lnSpc>
                <a:spcPct val="150000"/>
              </a:lnSpc>
            </a:pPr>
            <a:br>
              <a:rPr lang="ar-EG" sz="7200" b="1" dirty="0">
                <a:solidFill>
                  <a:srgbClr val="00582A"/>
                </a:solidFill>
              </a:rPr>
            </a:br>
            <a:endParaRPr lang="en-GB" sz="80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2129</TotalTime>
  <Words>130</Words>
  <Application>Microsoft Office PowerPoint</Application>
  <PresentationFormat>عرض على الشاشة 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332</cp:revision>
  <dcterms:created xsi:type="dcterms:W3CDTF">2021-12-07T14:30:00Z</dcterms:created>
  <dcterms:modified xsi:type="dcterms:W3CDTF">2024-06-11T15:42:03Z</dcterms:modified>
</cp:coreProperties>
</file>