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28" r:id="rId3"/>
    <p:sldId id="429" r:id="rId4"/>
    <p:sldId id="430" r:id="rId5"/>
    <p:sldId id="432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دَعْ اِلمَسِيحَ يَحُوطُ قلبَكَ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2182"/>
            <a:ext cx="9982199" cy="868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دَعْ اِلمَسِيحَ يَحُوطُ قلبَكَ بِرُوحِ حُبِّـهِ</a:t>
            </a:r>
            <a:br>
              <a:rPr lang="ar-EG" sz="5400" b="1" dirty="0"/>
            </a:br>
            <a:r>
              <a:rPr lang="ar-EG" sz="5400" b="1" dirty="0"/>
              <a:t>وَغَامِرَاً بِفَيْضٍ مِن سَلامِهِ</a:t>
            </a:r>
            <a:br>
              <a:rPr lang="ar-EG" sz="5400" b="1" dirty="0"/>
            </a:br>
            <a:r>
              <a:rPr lang="ar-EG" sz="5400" b="1" dirty="0"/>
              <a:t>دَعْ اِلمَسِيحَ يُحَطِّمُ قَيْدَكَ وَبرُوحِهِ الأمِين</a:t>
            </a:r>
            <a:br>
              <a:rPr lang="ar-EG" sz="5400" b="1" dirty="0"/>
            </a:br>
            <a:r>
              <a:rPr lang="ar-EG" sz="5400" b="1" dirty="0"/>
              <a:t>هوَ يَقودُ وَيُثَبِّتُ خُطـــــاكَ</a:t>
            </a: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endParaRPr lang="en-US" sz="54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93475"/>
            <a:ext cx="9982199" cy="8774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582A"/>
                </a:solidFill>
              </a:rPr>
              <a:t> (يَسوع </a:t>
            </a:r>
            <a:r>
              <a:rPr lang="ar-EG" sz="8000" b="1" dirty="0" err="1">
                <a:solidFill>
                  <a:srgbClr val="00582A"/>
                </a:solidFill>
              </a:rPr>
              <a:t>يَسوع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582A"/>
                </a:solidFill>
              </a:rPr>
              <a:t>بَارِكْ شَعْبَكَ)2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GB" sz="8000" b="1" dirty="0">
              <a:solidFill>
                <a:srgbClr val="00582A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76200"/>
            <a:ext cx="9982199" cy="868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تَعَالَ أنشِدْ لَهُ وَرَنِّمْ مِن عُمقِ قلبِكَ</a:t>
            </a:r>
            <a:br>
              <a:rPr lang="ar-EG" sz="5400" b="1" dirty="0"/>
            </a:br>
            <a:r>
              <a:rPr lang="ar-EG" sz="5400" b="1" dirty="0"/>
              <a:t>سَامِعَاً لِصَوْتِهِ مُسَلِّمَاً أمرَكَ</a:t>
            </a:r>
            <a:br>
              <a:rPr lang="ar-EG" sz="5400" b="1" dirty="0"/>
            </a:br>
            <a:r>
              <a:rPr lang="ar-EG" sz="5400" b="1" dirty="0"/>
              <a:t>سَيَحمِلُ كُلَّ سِنِين تَعَبِكَ وَدُمُوعِ حُزنِكَ</a:t>
            </a:r>
            <a:br>
              <a:rPr lang="ar-EG" sz="5400" b="1" dirty="0"/>
            </a:br>
            <a:r>
              <a:rPr lang="ar-EG" sz="5400" b="1" dirty="0"/>
              <a:t>وَسَتَحظَى بالحَيَاةِ في اِسمِهِ</a:t>
            </a:r>
            <a:br>
              <a:rPr lang="ar-EG" sz="5400" b="1" dirty="0"/>
            </a:br>
            <a:r>
              <a:rPr lang="ar-EG" sz="5400" b="1" dirty="0"/>
              <a:t> </a:t>
            </a:r>
            <a:br>
              <a:rPr lang="ar-EG" sz="5400" b="1" dirty="0"/>
            </a:br>
            <a:endParaRPr lang="en-US" sz="5400" b="1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45875"/>
            <a:ext cx="9982199" cy="8774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582A"/>
                </a:solidFill>
              </a:rPr>
              <a:t> (يَسوع </a:t>
            </a:r>
            <a:r>
              <a:rPr lang="ar-EG" sz="8000" b="1" dirty="0" err="1">
                <a:solidFill>
                  <a:srgbClr val="00582A"/>
                </a:solidFill>
              </a:rPr>
              <a:t>يَسوع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582A"/>
                </a:solidFill>
              </a:rPr>
              <a:t>بَارِكْ شَعْبَكَ)2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GB" sz="8000" b="1" dirty="0">
              <a:solidFill>
                <a:srgbClr val="00582A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069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2128</TotalTime>
  <Words>84</Words>
  <Application>Microsoft Office PowerPoint</Application>
  <PresentationFormat>عرض على الشاشة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333</cp:revision>
  <dcterms:created xsi:type="dcterms:W3CDTF">2021-12-07T14:30:00Z</dcterms:created>
  <dcterms:modified xsi:type="dcterms:W3CDTF">2024-08-29T07:50:05Z</dcterms:modified>
</cp:coreProperties>
</file>