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دم الرب اشترانا وافتدانا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Arial" charset="0"/>
                <a:cs typeface="Arial" charset="0"/>
              </a:rPr>
              <a:t>دم الرب اشترانا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وافتدانا من الهلاك</a:t>
            </a:r>
            <a:br>
              <a:rPr lang="ar-EG" sz="24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لنا ثقة بالدخول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بجرأة للأقداس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192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Arial" charset="0"/>
                <a:cs typeface="Arial" charset="0"/>
              </a:rPr>
              <a:t>لا ظلام لا دينونة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لا عداوة بل حياة</a:t>
            </a:r>
            <a:br>
              <a:rPr lang="ar-EG" sz="24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لا انكسار لا مذلة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لا قيود بل أمجاد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31416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latin typeface="Arial" charset="0"/>
                <a:cs typeface="Arial" charset="0"/>
              </a:rPr>
              <a:t>فرح أبدي ونصرة وسلام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صار الدم العلامة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نحن أهل بيت الله</a:t>
            </a:r>
            <a:endParaRPr lang="ar-EG" alt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31416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0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0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81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334</cp:revision>
  <dcterms:created xsi:type="dcterms:W3CDTF">2021-12-07T14:30:00Z</dcterms:created>
  <dcterms:modified xsi:type="dcterms:W3CDTF">2024-08-29T07:40:41Z</dcterms:modified>
</cp:coreProperties>
</file>