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0" r:id="rId3"/>
    <p:sldId id="319" r:id="rId4"/>
    <p:sldId id="321" r:id="rId5"/>
    <p:sldId id="322" r:id="rId6"/>
    <p:sldId id="323" r:id="rId7"/>
    <p:sldId id="324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19"/>
            <p14:sldId id="321"/>
            <p14:sldId id="322"/>
            <p14:sldId id="323"/>
            <p14:sldId id="32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0" d="100"/>
          <a:sy n="90" d="100"/>
        </p:scale>
        <p:origin x="170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دَمُ الرَّبِّ اِشتَرَانا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دَمُ الرَّبِّ اِشتَرَانا   وَافتَدَانا مِنَ الهَلاك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لَنا ثِقَةٌ بالدُّخـــولِ   بجُرْأةٍ لِلأمجَـــــــادْ</a:t>
            </a:r>
          </a:p>
          <a:p>
            <a:pPr rtl="1"/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damor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elrabbi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eshtarana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waftadana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alhalak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theqaton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beddokholi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joraten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Amjad</a:t>
            </a:r>
          </a:p>
          <a:p>
            <a:pPr rtl="1"/>
            <a:endParaRPr lang="en-US" sz="28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blood of the Lord bought us and redeemed us. We have confidence to enter boldly into heaven.</a:t>
            </a:r>
            <a:endParaRPr kumimoji="0" lang="ar-EG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(بدَمِ يَسوع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صِرنا أحرِار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lang="ar-EG" sz="54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بِدَمِ يَسوع</a:t>
            </a:r>
          </a:p>
          <a:p>
            <a:pPr rtl="1"/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bedami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Serna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ahrar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bedami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became free by the blood of Jesus.</a:t>
            </a:r>
            <a:endParaRPr kumimoji="0" lang="ar-EG" sz="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7891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 ظَلامَ لا دَيْنُونَة   لا عَدَاوَةَ بَل حَيَاة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 اِنكِسَــارَ لا مَذَلَّــة َ   لا قُيُودَ بَل أمجَـاد</a:t>
            </a:r>
          </a:p>
          <a:p>
            <a:pPr rtl="1"/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zalama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daynonata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la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aadawa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hayah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enkesara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mathalla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la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qoioda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Amjad</a:t>
            </a:r>
          </a:p>
          <a:p>
            <a:pPr rtl="1"/>
            <a:endParaRPr lang="en-US" sz="32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There is no defeat, no darkness, no judgment, no enmity, no bondage nor slavery but life and glory.</a:t>
            </a: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1755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(بدَمِ يَسوع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صِرنا أحرِار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lang="ar-EG" sz="54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بِدَمِ يَسوع</a:t>
            </a:r>
          </a:p>
          <a:p>
            <a:pPr rtl="1"/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bedami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Serna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ahrar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bedami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became free by the blood of Jesus.</a:t>
            </a:r>
            <a:endParaRPr kumimoji="0" lang="ar-EG" sz="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1984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فَـــــــرَحٌ أبَــــدِيٌّ   وَنُصـــرَةٌ وَسَلام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صَارَ الدَّمُ العَلامَـــــة   نَحنُ أهلُ بَيْتِ الله</a:t>
            </a:r>
          </a:p>
          <a:p>
            <a:pPr rtl="1"/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farahon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abadion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noSraton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Sara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addamo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alaalama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nahno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ahlo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bayti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ellah</a:t>
            </a:r>
            <a:endParaRPr kumimoji="0" lang="en-US" sz="3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28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Eternal joy, victory and peace as the blood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became the mark that we are the residents of the house of God.</a:t>
            </a: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1388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(بدَمِ يَسوع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صِرنا أحرِار 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lang="ar-EG" sz="54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بِدَمِ يَسوع</a:t>
            </a:r>
          </a:p>
          <a:p>
            <a:pPr rtl="1"/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bedami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Serna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ahrar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bedami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became free by the blood of Jesus.</a:t>
            </a:r>
            <a:endParaRPr kumimoji="0" lang="ar-EG" sz="1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9437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4805</TotalTime>
  <Words>285</Words>
  <Application>Microsoft Office PowerPoint</Application>
  <PresentationFormat>عرض على الشاشة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448</cp:revision>
  <dcterms:created xsi:type="dcterms:W3CDTF">2021-12-07T14:30:00Z</dcterms:created>
  <dcterms:modified xsi:type="dcterms:W3CDTF">2023-08-03T11:42:55Z</dcterms:modified>
</cp:coreProperties>
</file>