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19" r:id="rId4"/>
    <p:sldId id="321" r:id="rId5"/>
    <p:sldId id="322" r:id="rId6"/>
    <p:sldId id="323" r:id="rId7"/>
    <p:sldId id="32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9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دَمُ الرَّبِّ اِشتَرَانا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دَمُ الرَّبِّ اِشتَرَانا   وَافتَدَانا مِنَ الهَلاك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لَنا ثِقَةٌ بالدُّخـــولِ   بجُرْأةٍ لِلأمجَـــــــادْ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waftadana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theqaton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beddokholi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Amjad</a:t>
            </a: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blood of the Lord bought us and redeemed us. We have confidence to enter boldly into heaven.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(بدَمِ يَسوع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صِرنا أحرِار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بِدَمِ يَسوع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ahrar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became free by the blood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ظَلامَ لا دَيْنُونَة   لا عَدَاوَةَ بَل حَيَاة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اِنكِسَــارَ لا مَذَلَّــة َ   لا قُيُودَ بَل أمجَـاد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zalama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daynonata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enkesara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Amjad</a:t>
            </a:r>
          </a:p>
          <a:p>
            <a:pPr rtl="1"/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no defeat, no darkness, no judgment, no enmity, no bondage nor slavery but life and glory.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75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(بدَمِ يَسوع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صِرنا أحرِار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بِدَمِ يَسوع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ahrar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became free by the blood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984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فَـــــــرَحٌ أبَــــدِيٌّ   وَنُصـــرَةٌ وَسَلام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صَارَ الدَّمُ العَلامَـــــة   نَحنُ أهلُ بَيْتِ الله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noSraton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addamo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alaalama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ahlo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bayti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Eternal joy, victory and peace as the blood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became the mark that we are the residents of the house of God.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38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(بدَمِ يَسوع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صِرنا أحرِار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lang="ar-EG" sz="54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بِدَمِ يَسوع</a:t>
            </a:r>
          </a:p>
          <a:p>
            <a:pPr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ahrar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became free by the blood of Jesus.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43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</TotalTime>
  <Words>285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448</cp:revision>
  <dcterms:created xsi:type="dcterms:W3CDTF">2021-12-07T14:30:00Z</dcterms:created>
  <dcterms:modified xsi:type="dcterms:W3CDTF">2023-08-03T11:42:55Z</dcterms:modified>
</cp:coreProperties>
</file>