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35" r:id="rId3"/>
    <p:sldId id="325" r:id="rId4"/>
    <p:sldId id="346" r:id="rId5"/>
    <p:sldId id="347" r:id="rId6"/>
    <p:sldId id="348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48" d="100"/>
          <a:sy n="48" d="100"/>
        </p:scale>
        <p:origin x="32" y="5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Arial" charset="0"/>
                <a:cs typeface="Arial" charset="0"/>
              </a:rPr>
              <a:t>رب الوجود شافي وغافر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19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(رب الوجود شافي وغافر تعرف تفاصيل المشاعر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مش بس ساكن جوه قلبي يسوعي فوق الكل قادر)2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644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وسط الصعاب إيدك تبان سلامك يملأ قلبي أمان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وعلى الأمواج تمشي بسلطان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مـا أنـــــــــت الإلــــــــه</a:t>
            </a: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19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(رب الوجود شافي وغافر تعرف تفاصيل المشاعر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مش بس ساكن جوه قلبي يسوعي فوق الكل قادر)2</a:t>
            </a:r>
          </a:p>
        </p:txBody>
      </p:sp>
    </p:spTree>
    <p:extLst>
      <p:ext uri="{BB962C8B-B14F-4D97-AF65-F5344CB8AC3E}">
        <p14:creationId xmlns:p14="http://schemas.microsoft.com/office/powerpoint/2010/main" val="294608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882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تسجد أمامك كل الشعوب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قوة صليبك تمحي الذنوب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وترد ليك كل القلوب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(ما أنت الإلـــــه)3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889257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19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(رب الوجود شافي وغافر تعرف تفاصيل المشاعر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مش بس ساكن جوه قلبي يسوعي فوق الكل قادر)2</a:t>
            </a:r>
          </a:p>
        </p:txBody>
      </p:sp>
    </p:spTree>
    <p:extLst>
      <p:ext uri="{BB962C8B-B14F-4D97-AF65-F5344CB8AC3E}">
        <p14:creationId xmlns:p14="http://schemas.microsoft.com/office/powerpoint/2010/main" val="2854930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103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117</cp:revision>
  <dcterms:created xsi:type="dcterms:W3CDTF">2021-12-07T14:30:00Z</dcterms:created>
  <dcterms:modified xsi:type="dcterms:W3CDTF">2024-04-29T09:06:08Z</dcterms:modified>
</cp:coreProperties>
</file>