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5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29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58" d="100"/>
          <a:sy n="58" d="100"/>
        </p:scale>
        <p:origin x="60" y="4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657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SA" sz="7200" b="1" dirty="0">
                <a:latin typeface="Arial" charset="0"/>
                <a:cs typeface="Arial" charset="0"/>
              </a:rPr>
              <a:t>ربنا </a:t>
            </a:r>
            <a:r>
              <a:rPr lang="ar-SA" sz="7200" b="1" dirty="0" err="1">
                <a:latin typeface="Arial" charset="0"/>
                <a:cs typeface="Arial" charset="0"/>
              </a:rPr>
              <a:t>ربنا</a:t>
            </a:r>
            <a:r>
              <a:rPr lang="ar-SA" sz="7200" b="1" dirty="0">
                <a:latin typeface="Arial" charset="0"/>
                <a:cs typeface="Arial" charset="0"/>
              </a:rPr>
              <a:t> جه </a:t>
            </a:r>
            <a:r>
              <a:rPr lang="ar-SA" sz="7200" b="1" dirty="0" err="1">
                <a:latin typeface="Arial" charset="0"/>
                <a:cs typeface="Arial" charset="0"/>
              </a:rPr>
              <a:t>علشاننا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55912"/>
            <a:ext cx="9144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ربنا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ربنا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جه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علشانا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ربنا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ولد فقير زينا</a:t>
            </a:r>
          </a:p>
          <a:p>
            <a:pPr algn="ctr" rtl="1"/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علشان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هو حبنا</a:t>
            </a:r>
            <a:endParaRPr lang="ar-EG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75870"/>
            <a:ext cx="9144000" cy="5796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7200" b="1" dirty="0" err="1">
                <a:solidFill>
                  <a:srgbClr val="003300"/>
                </a:solidFill>
              </a:rPr>
              <a:t>بيحبنا</a:t>
            </a:r>
            <a:r>
              <a:rPr lang="ar-EG" sz="7200" b="1" dirty="0">
                <a:solidFill>
                  <a:srgbClr val="003300"/>
                </a:solidFill>
              </a:rPr>
              <a:t> </a:t>
            </a:r>
            <a:r>
              <a:rPr lang="ar-EG" sz="7200" b="1" dirty="0" err="1">
                <a:solidFill>
                  <a:srgbClr val="003300"/>
                </a:solidFill>
              </a:rPr>
              <a:t>بيعزنا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ar-EG" sz="7200" b="1" dirty="0">
                <a:solidFill>
                  <a:srgbClr val="003300"/>
                </a:solidFill>
              </a:rPr>
              <a:t>ربنا </a:t>
            </a:r>
            <a:r>
              <a:rPr lang="ar-EG" sz="7200" b="1" dirty="0" err="1">
                <a:solidFill>
                  <a:srgbClr val="003300"/>
                </a:solidFill>
              </a:rPr>
              <a:t>ربنا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ar-EG" sz="7200" b="1" dirty="0">
                <a:solidFill>
                  <a:srgbClr val="003300"/>
                </a:solidFill>
              </a:rPr>
              <a:t>جه </a:t>
            </a:r>
            <a:r>
              <a:rPr lang="ar-EG" sz="7200" b="1" dirty="0" err="1">
                <a:solidFill>
                  <a:srgbClr val="003300"/>
                </a:solidFill>
              </a:rPr>
              <a:t>علشانا</a:t>
            </a:r>
            <a:r>
              <a:rPr lang="ar-EG" sz="7200" b="1" dirty="0">
                <a:solidFill>
                  <a:srgbClr val="003300"/>
                </a:solidFill>
              </a:rPr>
              <a:t> ربنا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55912"/>
            <a:ext cx="9144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latin typeface="Arial" charset="0"/>
                <a:cs typeface="Arial" charset="0"/>
              </a:rPr>
              <a:t>2-</a:t>
            </a:r>
          </a:p>
          <a:p>
            <a:pPr algn="ctr" rtl="1"/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العدرا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فرحت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ببشارة جبرائيل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وقلوبنا هللت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بميلاد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عمانوئيل</a:t>
            </a:r>
            <a:endParaRPr lang="ar-EG" sz="8000" b="1" dirty="0"/>
          </a:p>
        </p:txBody>
      </p:sp>
    </p:spTree>
    <p:extLst>
      <p:ext uri="{BB962C8B-B14F-4D97-AF65-F5344CB8AC3E}">
        <p14:creationId xmlns:p14="http://schemas.microsoft.com/office/powerpoint/2010/main" val="2918695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75870"/>
            <a:ext cx="9144000" cy="5796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7200" b="1" dirty="0" err="1">
                <a:solidFill>
                  <a:srgbClr val="003300"/>
                </a:solidFill>
              </a:rPr>
              <a:t>بيحبنا</a:t>
            </a:r>
            <a:r>
              <a:rPr lang="ar-EG" sz="7200" b="1" dirty="0">
                <a:solidFill>
                  <a:srgbClr val="003300"/>
                </a:solidFill>
              </a:rPr>
              <a:t> </a:t>
            </a:r>
            <a:r>
              <a:rPr lang="ar-EG" sz="7200" b="1" dirty="0" err="1">
                <a:solidFill>
                  <a:srgbClr val="003300"/>
                </a:solidFill>
              </a:rPr>
              <a:t>بيعزنا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ar-EG" sz="7200" b="1" dirty="0">
                <a:solidFill>
                  <a:srgbClr val="003300"/>
                </a:solidFill>
              </a:rPr>
              <a:t>ربنا </a:t>
            </a:r>
            <a:r>
              <a:rPr lang="ar-EG" sz="7200" b="1" dirty="0" err="1">
                <a:solidFill>
                  <a:srgbClr val="003300"/>
                </a:solidFill>
              </a:rPr>
              <a:t>ربنا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ar-EG" sz="7200" b="1" dirty="0">
                <a:solidFill>
                  <a:srgbClr val="003300"/>
                </a:solidFill>
              </a:rPr>
              <a:t>جه </a:t>
            </a:r>
            <a:r>
              <a:rPr lang="ar-EG" sz="7200" b="1" dirty="0" err="1">
                <a:solidFill>
                  <a:srgbClr val="003300"/>
                </a:solidFill>
              </a:rPr>
              <a:t>علشانا</a:t>
            </a:r>
            <a:r>
              <a:rPr lang="ar-EG" sz="7200" b="1" dirty="0">
                <a:solidFill>
                  <a:srgbClr val="003300"/>
                </a:solidFill>
              </a:rPr>
              <a:t> ربنا</a:t>
            </a:r>
          </a:p>
        </p:txBody>
      </p:sp>
    </p:spTree>
    <p:extLst>
      <p:ext uri="{BB962C8B-B14F-4D97-AF65-F5344CB8AC3E}">
        <p14:creationId xmlns:p14="http://schemas.microsoft.com/office/powerpoint/2010/main" val="1888409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55912"/>
            <a:ext cx="9144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latin typeface="Arial" charset="0"/>
                <a:cs typeface="Arial" charset="0"/>
              </a:rPr>
              <a:t>3-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نجم في المشرق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قد أضاء للمجوس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وقلوبنا شموع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نورها الله القدوس</a:t>
            </a:r>
            <a:endParaRPr lang="ar-EG" sz="8000" b="1" dirty="0"/>
          </a:p>
        </p:txBody>
      </p:sp>
    </p:spTree>
    <p:extLst>
      <p:ext uri="{BB962C8B-B14F-4D97-AF65-F5344CB8AC3E}">
        <p14:creationId xmlns:p14="http://schemas.microsoft.com/office/powerpoint/2010/main" val="3557531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75870"/>
            <a:ext cx="9144000" cy="5796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7200" b="1" dirty="0" err="1">
                <a:solidFill>
                  <a:srgbClr val="003300"/>
                </a:solidFill>
              </a:rPr>
              <a:t>بيحبنا</a:t>
            </a:r>
            <a:r>
              <a:rPr lang="ar-EG" sz="7200" b="1" dirty="0">
                <a:solidFill>
                  <a:srgbClr val="003300"/>
                </a:solidFill>
              </a:rPr>
              <a:t> </a:t>
            </a:r>
            <a:r>
              <a:rPr lang="ar-EG" sz="7200" b="1" dirty="0" err="1">
                <a:solidFill>
                  <a:srgbClr val="003300"/>
                </a:solidFill>
              </a:rPr>
              <a:t>بيعزنا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ar-EG" sz="7200" b="1" dirty="0">
                <a:solidFill>
                  <a:srgbClr val="003300"/>
                </a:solidFill>
              </a:rPr>
              <a:t>ربنا </a:t>
            </a:r>
            <a:r>
              <a:rPr lang="ar-EG" sz="7200" b="1" dirty="0" err="1">
                <a:solidFill>
                  <a:srgbClr val="003300"/>
                </a:solidFill>
              </a:rPr>
              <a:t>ربنا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ar-EG" sz="7200" b="1" dirty="0">
                <a:solidFill>
                  <a:srgbClr val="003300"/>
                </a:solidFill>
              </a:rPr>
              <a:t>جه </a:t>
            </a:r>
            <a:r>
              <a:rPr lang="ar-EG" sz="7200" b="1" dirty="0" err="1">
                <a:solidFill>
                  <a:srgbClr val="003300"/>
                </a:solidFill>
              </a:rPr>
              <a:t>علشانا</a:t>
            </a:r>
            <a:r>
              <a:rPr lang="ar-EG" sz="7200" b="1" dirty="0">
                <a:solidFill>
                  <a:srgbClr val="003300"/>
                </a:solidFill>
              </a:rPr>
              <a:t> ربنا</a:t>
            </a:r>
          </a:p>
        </p:txBody>
      </p:sp>
    </p:spTree>
    <p:extLst>
      <p:ext uri="{BB962C8B-B14F-4D97-AF65-F5344CB8AC3E}">
        <p14:creationId xmlns:p14="http://schemas.microsoft.com/office/powerpoint/2010/main" val="4079200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32112"/>
            <a:ext cx="9144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latin typeface="Arial" charset="0"/>
                <a:cs typeface="Arial" charset="0"/>
              </a:rPr>
              <a:t>4-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ربنا يا يسوع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يا سبب حياتنا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كن معنا كن معنا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في كل أوقاتنا</a:t>
            </a:r>
            <a:endParaRPr lang="ar-EG" sz="8000" b="1" dirty="0"/>
          </a:p>
        </p:txBody>
      </p:sp>
    </p:spTree>
    <p:extLst>
      <p:ext uri="{BB962C8B-B14F-4D97-AF65-F5344CB8AC3E}">
        <p14:creationId xmlns:p14="http://schemas.microsoft.com/office/powerpoint/2010/main" val="1857907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75870"/>
            <a:ext cx="9144000" cy="5796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7200" b="1" dirty="0" err="1">
                <a:solidFill>
                  <a:srgbClr val="003300"/>
                </a:solidFill>
              </a:rPr>
              <a:t>بيحبنا</a:t>
            </a:r>
            <a:r>
              <a:rPr lang="ar-EG" sz="7200" b="1" dirty="0">
                <a:solidFill>
                  <a:srgbClr val="003300"/>
                </a:solidFill>
              </a:rPr>
              <a:t> </a:t>
            </a:r>
            <a:r>
              <a:rPr lang="ar-EG" sz="7200" b="1" dirty="0" err="1">
                <a:solidFill>
                  <a:srgbClr val="003300"/>
                </a:solidFill>
              </a:rPr>
              <a:t>بيعزنا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ar-EG" sz="7200" b="1" dirty="0">
                <a:solidFill>
                  <a:srgbClr val="003300"/>
                </a:solidFill>
              </a:rPr>
              <a:t>ربنا </a:t>
            </a:r>
            <a:r>
              <a:rPr lang="ar-EG" sz="7200" b="1" dirty="0" err="1">
                <a:solidFill>
                  <a:srgbClr val="003300"/>
                </a:solidFill>
              </a:rPr>
              <a:t>ربنا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ar-EG" sz="7200" b="1" dirty="0">
                <a:solidFill>
                  <a:srgbClr val="003300"/>
                </a:solidFill>
              </a:rPr>
              <a:t>جه </a:t>
            </a:r>
            <a:r>
              <a:rPr lang="ar-EG" sz="7200" b="1" dirty="0" err="1">
                <a:solidFill>
                  <a:srgbClr val="003300"/>
                </a:solidFill>
              </a:rPr>
              <a:t>علشانا</a:t>
            </a:r>
            <a:r>
              <a:rPr lang="ar-EG" sz="7200" b="1" dirty="0">
                <a:solidFill>
                  <a:srgbClr val="003300"/>
                </a:solidFill>
              </a:rPr>
              <a:t> ربنا</a:t>
            </a:r>
          </a:p>
        </p:txBody>
      </p:sp>
    </p:spTree>
    <p:extLst>
      <p:ext uri="{BB962C8B-B14F-4D97-AF65-F5344CB8AC3E}">
        <p14:creationId xmlns:p14="http://schemas.microsoft.com/office/powerpoint/2010/main" val="766484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89</Words>
  <Application>Microsoft Office PowerPoint</Application>
  <PresentationFormat>عرض على الشاشة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117</cp:revision>
  <dcterms:created xsi:type="dcterms:W3CDTF">2021-12-07T14:30:00Z</dcterms:created>
  <dcterms:modified xsi:type="dcterms:W3CDTF">2024-06-11T16:16:37Z</dcterms:modified>
</cp:coreProperties>
</file>