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73" r:id="rId4"/>
    <p:sldId id="369" r:id="rId5"/>
    <p:sldId id="370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3"/>
            <p14:sldId id="369"/>
            <p14:sldId id="370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رَبِّي رَاعِيَّ وِسَلامِـــي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89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 </a:t>
            </a:r>
          </a:p>
          <a:p>
            <a:pPr algn="ctr" rtl="1"/>
            <a:r>
              <a:rPr lang="ar-EG" sz="7200" b="1" dirty="0" err="1"/>
              <a:t>يمتِلي</a:t>
            </a:r>
            <a:r>
              <a:rPr lang="ar-EG" sz="7200" b="1" dirty="0"/>
              <a:t> الفم بمَدِيحـــــــه  </a:t>
            </a:r>
          </a:p>
          <a:p>
            <a:pPr algn="ctr" rtl="1"/>
            <a:r>
              <a:rPr lang="ar-EG" sz="7200" b="1" dirty="0"/>
              <a:t>وَافتِخِر طول عُمري بيه</a:t>
            </a:r>
            <a:br>
              <a:rPr lang="ar-EG" sz="7200" b="1" dirty="0"/>
            </a:br>
            <a:r>
              <a:rPr lang="ar-EG" sz="7200" b="1" dirty="0"/>
              <a:t>مَن هَدَاني لِلمَراعِـــــــــي  </a:t>
            </a:r>
          </a:p>
          <a:p>
            <a:pPr algn="ctr" rtl="1"/>
            <a:r>
              <a:rPr lang="ar-EG" sz="7200" b="1" dirty="0"/>
              <a:t>مَن حَمَلني عَلى مِنكَبيـه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696479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لاعَوَز</a:t>
            </a:r>
            <a:r>
              <a:rPr lang="ar-EG" sz="7200" b="1" dirty="0"/>
              <a:t> للــــــــــي </a:t>
            </a:r>
            <a:r>
              <a:rPr lang="ar-EG" sz="7200" b="1" dirty="0" err="1"/>
              <a:t>ينادُولُه</a:t>
            </a:r>
            <a:r>
              <a:rPr lang="ar-EG" sz="7200" b="1" dirty="0"/>
              <a:t>  </a:t>
            </a:r>
          </a:p>
          <a:p>
            <a:pPr algn="ctr" rtl="1"/>
            <a:r>
              <a:rPr lang="ar-EG" sz="7200" b="1" dirty="0"/>
              <a:t>للي يتِّكلــــــــــوا عَليــه</a:t>
            </a:r>
            <a:br>
              <a:rPr lang="ar-EG" sz="7200" b="1" dirty="0"/>
            </a:br>
            <a:r>
              <a:rPr lang="ar-EG" sz="7200" b="1" dirty="0"/>
              <a:t>دي الأُسُود بتجُوع وِلَكِن  </a:t>
            </a:r>
          </a:p>
          <a:p>
            <a:pPr algn="ctr" rtl="1"/>
            <a:r>
              <a:rPr lang="ar-EG" sz="7200" b="1" dirty="0"/>
              <a:t>يشبِع النَّاظـــــرِين إليه</a:t>
            </a:r>
          </a:p>
        </p:txBody>
      </p:sp>
    </p:spTree>
    <p:extLst>
      <p:ext uri="{BB962C8B-B14F-4D97-AF65-F5344CB8AC3E}">
        <p14:creationId xmlns:p14="http://schemas.microsoft.com/office/powerpoint/2010/main" val="2619457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قال لي </a:t>
            </a:r>
            <a:r>
              <a:rPr lang="ar-EG" sz="7200" b="1" dirty="0" err="1">
                <a:solidFill>
                  <a:srgbClr val="003300"/>
                </a:solidFill>
              </a:rPr>
              <a:t>ماتخَافش</a:t>
            </a:r>
            <a:r>
              <a:rPr lang="ar-EG" sz="7200" b="1" dirty="0">
                <a:solidFill>
                  <a:srgbClr val="003300"/>
                </a:solidFill>
              </a:rPr>
              <a:t> في دُخُولك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وفي خُرُوجـــــك مِن الخَطَرْ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هاستُرك</a:t>
            </a:r>
            <a:r>
              <a:rPr lang="ar-EG" sz="7200" b="1" dirty="0">
                <a:solidFill>
                  <a:srgbClr val="003300"/>
                </a:solidFill>
              </a:rPr>
              <a:t> مِن الرِّيح وِإيدِي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تكون مَظَلَّة في المَطَرْ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84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192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(تِختِبر في كُلِّ يــــوم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إنَّك عَلى قلبي عَزيز)2</a:t>
            </a:r>
          </a:p>
        </p:txBody>
      </p:sp>
    </p:spTree>
    <p:extLst>
      <p:ext uri="{BB962C8B-B14F-4D97-AF65-F5344CB8AC3E}">
        <p14:creationId xmlns:p14="http://schemas.microsoft.com/office/powerpoint/2010/main" val="3452180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989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 </a:t>
            </a:r>
          </a:p>
          <a:p>
            <a:pPr algn="ctr" rtl="1"/>
            <a:r>
              <a:rPr lang="ar-EG" sz="7200" b="1" dirty="0"/>
              <a:t>رَبِّي رَاعِيَّ وِسَلامِـــي  </a:t>
            </a:r>
          </a:p>
          <a:p>
            <a:pPr algn="ctr" rtl="1"/>
            <a:r>
              <a:rPr lang="ar-EG" sz="7200" b="1" dirty="0"/>
              <a:t>عُمري ما أحتاج لِسِوَاه</a:t>
            </a:r>
            <a:br>
              <a:rPr lang="ar-EG" sz="7200" b="1" dirty="0"/>
            </a:br>
            <a:r>
              <a:rPr lang="ar-EG" sz="7200" b="1" dirty="0"/>
              <a:t>في الجُدُوب هوَ طَعَامِــــي   </a:t>
            </a:r>
          </a:p>
          <a:p>
            <a:pPr algn="ctr" rtl="1"/>
            <a:r>
              <a:rPr lang="ar-EG" sz="7200" b="1" dirty="0"/>
              <a:t>في العَطَش نبع المِياه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وإن بوَادِي المُــوت مِشِيت   </a:t>
            </a:r>
          </a:p>
          <a:p>
            <a:pPr algn="ctr" rtl="1"/>
            <a:r>
              <a:rPr lang="ar-EG" sz="7200" b="1" dirty="0"/>
              <a:t>ليه أخَاف وَأنا </a:t>
            </a:r>
            <a:r>
              <a:rPr lang="ar-EG" sz="7200" b="1" dirty="0" err="1"/>
              <a:t>مَعَــــاه</a:t>
            </a:r>
            <a:br>
              <a:rPr lang="ar-EG" sz="7200" b="1" dirty="0"/>
            </a:br>
            <a:r>
              <a:rPr lang="ar-EG" sz="7200" b="1" dirty="0"/>
              <a:t>خِيري فيه مَضمُون وِكافِي   </a:t>
            </a:r>
          </a:p>
          <a:p>
            <a:pPr algn="ctr" rtl="1"/>
            <a:r>
              <a:rPr lang="ar-EG" sz="7200" b="1" dirty="0"/>
              <a:t>كُل أيَّام الحَيَـــــــــــاة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قال لي </a:t>
            </a:r>
            <a:r>
              <a:rPr lang="ar-EG" sz="7200" b="1" dirty="0" err="1">
                <a:solidFill>
                  <a:srgbClr val="003300"/>
                </a:solidFill>
              </a:rPr>
              <a:t>ماتخَافش</a:t>
            </a:r>
            <a:r>
              <a:rPr lang="ar-EG" sz="7200" b="1" dirty="0">
                <a:solidFill>
                  <a:srgbClr val="003300"/>
                </a:solidFill>
              </a:rPr>
              <a:t> في دُخُولك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وفي خُرُوجـــــك مِن الخَطَرْ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هاستُرك</a:t>
            </a:r>
            <a:r>
              <a:rPr lang="ar-EG" sz="7200" b="1" dirty="0">
                <a:solidFill>
                  <a:srgbClr val="003300"/>
                </a:solidFill>
              </a:rPr>
              <a:t> مِن الرِّيح وِإيدِي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تكون مَظَلَّة في المَطَرْ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192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(تِختِبر في كُلِّ يــــوم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إنَّك عَلى قلبي عَزيز)2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 </a:t>
            </a:r>
          </a:p>
          <a:p>
            <a:pPr algn="ctr" rtl="1"/>
            <a:r>
              <a:rPr lang="ar-EG" sz="7200" b="1" dirty="0"/>
              <a:t>راِسمُه بُرج حَصِين وِآمِن  </a:t>
            </a:r>
          </a:p>
          <a:p>
            <a:pPr algn="ctr" rtl="1"/>
            <a:r>
              <a:rPr lang="ar-EG" sz="7200" b="1" dirty="0"/>
              <a:t>للي يلجَــــــــــأ لِحِمَاه</a:t>
            </a:r>
            <a:br>
              <a:rPr lang="ar-EG" sz="7200" b="1" dirty="0"/>
            </a:br>
            <a:r>
              <a:rPr lang="ar-EG" sz="7200" b="1" dirty="0"/>
              <a:t>وِاللي مِن قلبــــــــــه </a:t>
            </a:r>
            <a:r>
              <a:rPr lang="ar-EG" sz="7200" b="1" dirty="0" err="1"/>
              <a:t>يآمِن</a:t>
            </a:r>
            <a:r>
              <a:rPr lang="ar-EG" sz="7200" b="1" dirty="0"/>
              <a:t>  </a:t>
            </a:r>
          </a:p>
          <a:p>
            <a:pPr algn="ctr" rtl="1"/>
            <a:r>
              <a:rPr lang="ar-EG" sz="7200" b="1" dirty="0"/>
              <a:t>يلقى في الرَّبِّ النَّجَاة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35231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144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الظَّلام إن زَاد وِغَطَّـــى  </a:t>
            </a:r>
          </a:p>
          <a:p>
            <a:pPr algn="ctr" rtl="1"/>
            <a:r>
              <a:rPr lang="ar-EG" sz="7200" b="1" dirty="0"/>
              <a:t>على الأرَاضِي وِالبَشَرْ</a:t>
            </a:r>
            <a:br>
              <a:rPr lang="ar-EG" sz="7200" b="1" dirty="0"/>
            </a:br>
            <a:r>
              <a:rPr lang="ar-EG" sz="7200" b="1" dirty="0"/>
              <a:t>نورُه يشــــرُق مَجْدُه يملا  </a:t>
            </a:r>
          </a:p>
          <a:p>
            <a:pPr algn="ctr" rtl="1"/>
            <a:r>
              <a:rPr lang="ar-EG" sz="7200" b="1" dirty="0"/>
              <a:t>أرض مِين طَلَبُه وِصَبَرْ</a:t>
            </a:r>
          </a:p>
        </p:txBody>
      </p:sp>
    </p:spTree>
    <p:extLst>
      <p:ext uri="{BB962C8B-B14F-4D97-AF65-F5344CB8AC3E}">
        <p14:creationId xmlns:p14="http://schemas.microsoft.com/office/powerpoint/2010/main" val="367388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قال لي </a:t>
            </a:r>
            <a:r>
              <a:rPr lang="ar-EG" sz="7200" b="1" dirty="0" err="1">
                <a:solidFill>
                  <a:srgbClr val="003300"/>
                </a:solidFill>
              </a:rPr>
              <a:t>ماتخَافش</a:t>
            </a:r>
            <a:r>
              <a:rPr lang="ar-EG" sz="7200" b="1" dirty="0">
                <a:solidFill>
                  <a:srgbClr val="003300"/>
                </a:solidFill>
              </a:rPr>
              <a:t> في دُخُولك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وفي خُرُوجـــــك مِن الخَطَرْ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هاستُرك</a:t>
            </a:r>
            <a:r>
              <a:rPr lang="ar-EG" sz="7200" b="1" dirty="0">
                <a:solidFill>
                  <a:srgbClr val="003300"/>
                </a:solidFill>
              </a:rPr>
              <a:t> مِن الرِّيح وِإيدِي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تكون مَظَلَّة في المَطَرْ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40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192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(تِختِبر في كُلِّ يــــوم 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إنَّك عَلى قلبي عَزيز)2</a:t>
            </a:r>
          </a:p>
        </p:txBody>
      </p:sp>
    </p:spTree>
    <p:extLst>
      <p:ext uri="{BB962C8B-B14F-4D97-AF65-F5344CB8AC3E}">
        <p14:creationId xmlns:p14="http://schemas.microsoft.com/office/powerpoint/2010/main" val="3133437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</TotalTime>
  <Words>211</Words>
  <Application>Microsoft Office PowerPoint</Application>
  <PresentationFormat>عرض على الشاشة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2024-03-18T14:20:08Z</dcterms:modified>
</cp:coreProperties>
</file>