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320" r:id="rId3"/>
    <p:sldId id="323" r:id="rId4"/>
    <p:sldId id="324" r:id="rId5"/>
    <p:sldId id="325" r:id="rId6"/>
    <p:sldId id="326" r:id="rId7"/>
    <p:sldId id="327"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0"/>
            <p14:sldId id="323"/>
            <p14:sldId id="324"/>
            <p14:sldId id="325"/>
            <p14:sldId id="326"/>
            <p14:sldId id="327"/>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57" autoAdjust="0"/>
    <p:restoredTop sz="94660"/>
  </p:normalViewPr>
  <p:slideViewPr>
    <p:cSldViewPr>
      <p:cViewPr varScale="1">
        <p:scale>
          <a:sx n="90" d="100"/>
          <a:sy n="90" d="100"/>
        </p:scale>
        <p:origin x="1712" y="44"/>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8/16/2023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8/16/2023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8/16/2023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8/16/2023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8/16/2023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8/16/2023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73136"/>
            <a:ext cx="9144000" cy="2691250"/>
          </a:xfrm>
          <a:prstGeom prst="rect">
            <a:avLst/>
          </a:prstGeom>
        </p:spPr>
        <p:txBody>
          <a:bodyPr wrap="square">
            <a:spAutoFit/>
          </a:bodyPr>
          <a:lstStyle/>
          <a:p>
            <a:pPr algn="ctr" rtl="1">
              <a:lnSpc>
                <a:spcPct val="150000"/>
              </a:lnSpc>
            </a:pPr>
            <a:r>
              <a:rPr lang="ar-EG" sz="6000" b="1" dirty="0"/>
              <a:t>تـرنيــمة</a:t>
            </a:r>
          </a:p>
          <a:p>
            <a:pPr algn="ctr" rtl="1">
              <a:lnSpc>
                <a:spcPct val="150000"/>
              </a:lnSpc>
            </a:pPr>
            <a:r>
              <a:rPr lang="ar-EG" sz="6000" b="1" dirty="0"/>
              <a:t>رَبِّي رَاعِيَّ وسَلامِي</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0000"/>
                </a:solidFill>
                <a:effectLst/>
                <a:uLnTx/>
                <a:uFillTx/>
                <a:latin typeface="Arial"/>
                <a:ea typeface="+mj-ea"/>
                <a:cs typeface="Arial"/>
              </a:rPr>
              <a:t>1-</a:t>
            </a:r>
            <a:r>
              <a:rPr kumimoji="0" lang="ar-EG" sz="2400" b="1" i="0" u="none" strike="noStrike" kern="0" cap="none" spc="0" normalizeH="0" baseline="0" noProof="0" dirty="0">
                <a:ln>
                  <a:noFill/>
                </a:ln>
                <a:solidFill>
                  <a:srgbClr val="000000"/>
                </a:solidFill>
                <a:effectLst/>
                <a:uLnTx/>
                <a:uFillTx/>
                <a:latin typeface="Arial"/>
                <a:ea typeface="+mj-ea"/>
                <a:cs typeface="Arial"/>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رَبِّي رَاعِيَّ وِسَلامِـــي  عُمري ما أحتاج لِسِوَاه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في الجُدُوب هوَ ط</a:t>
            </a:r>
            <a:r>
              <a:rPr kumimoji="0" lang="ar-SA" sz="4000" b="1" i="0" u="none" strike="noStrike" kern="0" cap="none" spc="0" normalizeH="0" baseline="0" noProof="0" dirty="0">
                <a:ln>
                  <a:noFill/>
                </a:ln>
                <a:solidFill>
                  <a:srgbClr val="000000"/>
                </a:solidFill>
                <a:effectLst/>
                <a:uLnTx/>
                <a:uFillTx/>
                <a:latin typeface="Arial"/>
                <a:ea typeface="+mj-ea"/>
                <a:cs typeface="Arial"/>
              </a:rPr>
              <a:t>َ</a:t>
            </a:r>
            <a:r>
              <a:rPr kumimoji="0" lang="ar-EG" sz="4000" b="1" i="0" u="none" strike="noStrike" kern="0" cap="none" spc="0" normalizeH="0" baseline="0" noProof="0" dirty="0">
                <a:ln>
                  <a:noFill/>
                </a:ln>
                <a:solidFill>
                  <a:srgbClr val="000000"/>
                </a:solidFill>
                <a:effectLst/>
                <a:uLnTx/>
                <a:uFillTx/>
                <a:latin typeface="Arial"/>
                <a:ea typeface="+mj-ea"/>
                <a:cs typeface="Arial"/>
              </a:rPr>
              <a:t>عَامِــــي   في العَطَش نبع المِياه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وإن بوَادِي المُــوت مِشِيت   ليه أخَاف وَأنا </a:t>
            </a:r>
            <a:r>
              <a:rPr kumimoji="0" lang="ar-EG" sz="4000" b="1" i="0" u="none" strike="noStrike" kern="0" cap="none" spc="0" normalizeH="0" baseline="0" noProof="0" dirty="0" err="1">
                <a:ln>
                  <a:noFill/>
                </a:ln>
                <a:solidFill>
                  <a:srgbClr val="000000"/>
                </a:solidFill>
                <a:effectLst/>
                <a:uLnTx/>
                <a:uFillTx/>
                <a:latin typeface="Arial"/>
                <a:ea typeface="+mj-ea"/>
                <a:cs typeface="Arial"/>
              </a:rPr>
              <a:t>مَعَــــاه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خِيري فيه مَضمُون وِكافِي   كُل أيَّام الحَيَـــــــــــاة</a:t>
            </a:r>
            <a:br>
              <a:rPr kumimoji="0" lang="en-US" sz="2800" b="1" i="0" u="none" strike="noStrike" kern="0" cap="none" spc="0" normalizeH="0" baseline="0" noProof="0" dirty="0">
                <a:ln>
                  <a:noFill/>
                </a:ln>
                <a:solidFill>
                  <a:srgbClr val="00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rabbi </a:t>
            </a:r>
            <a:r>
              <a:rPr kumimoji="0" lang="en-US" sz="2800" b="1" i="0" u="none" strike="noStrike" kern="0" cap="none" spc="0" normalizeH="0" baseline="0" noProof="0" dirty="0" err="1">
                <a:ln>
                  <a:noFill/>
                </a:ln>
                <a:solidFill>
                  <a:srgbClr val="FF0000"/>
                </a:solidFill>
                <a:effectLst/>
                <a:uLnTx/>
                <a:uFillTx/>
                <a:latin typeface="Arial"/>
                <a:ea typeface="+mj-ea"/>
                <a:cs typeface="Arial"/>
              </a:rPr>
              <a:t>raaia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wesalami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aomri</a:t>
            </a:r>
            <a:r>
              <a:rPr kumimoji="0" lang="en-US" sz="2800" b="1" i="0" u="none" strike="noStrike" kern="0" cap="none" spc="0" normalizeH="0" baseline="0" noProof="0" dirty="0">
                <a:ln>
                  <a:noFill/>
                </a:ln>
                <a:solidFill>
                  <a:srgbClr val="FF0000"/>
                </a:solidFill>
                <a:effectLst/>
                <a:uLnTx/>
                <a:uFillTx/>
                <a:latin typeface="Arial"/>
                <a:ea typeface="+mj-ea"/>
                <a:cs typeface="Arial"/>
              </a:rPr>
              <a:t> ma </a:t>
            </a:r>
            <a:r>
              <a:rPr kumimoji="0" lang="en-US" sz="2800" b="1" i="0" u="none" strike="noStrike" kern="0" cap="none" spc="0" normalizeH="0" baseline="0" noProof="0" dirty="0" err="1">
                <a:ln>
                  <a:noFill/>
                </a:ln>
                <a:solidFill>
                  <a:srgbClr val="FF0000"/>
                </a:solidFill>
                <a:effectLst/>
                <a:uLnTx/>
                <a:uFillTx/>
                <a:latin typeface="Arial"/>
                <a:ea typeface="+mj-ea"/>
                <a:cs typeface="Arial"/>
              </a:rPr>
              <a:t>ahtaj</a:t>
            </a:r>
            <a:r>
              <a:rPr kumimoji="0" lang="en-US" sz="2800" b="1" i="0" u="none" strike="noStrike" kern="0" cap="none" spc="0" normalizeH="0" baseline="0" noProof="0" dirty="0">
                <a:ln>
                  <a:noFill/>
                </a:ln>
                <a:solidFill>
                  <a:srgbClr val="FF0000"/>
                </a:solidFill>
                <a:effectLst/>
                <a:uLnTx/>
                <a:uFillTx/>
                <a:latin typeface="Arial"/>
                <a:ea typeface="+mj-ea"/>
                <a:cs typeface="Arial"/>
              </a:rPr>
              <a:t> le </a:t>
            </a:r>
            <a:r>
              <a:rPr kumimoji="0" lang="en-US" sz="2800" b="1" i="0" u="none" strike="noStrike" kern="0" cap="none" spc="0" normalizeH="0" baseline="0" noProof="0" dirty="0" err="1">
                <a:ln>
                  <a:noFill/>
                </a:ln>
                <a:solidFill>
                  <a:srgbClr val="FF0000"/>
                </a:solidFill>
                <a:effectLst/>
                <a:uLnTx/>
                <a:uFillTx/>
                <a:latin typeface="Arial"/>
                <a:ea typeface="+mj-ea"/>
                <a:cs typeface="Arial"/>
              </a:rPr>
              <a:t>sewah</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filjodob</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hoa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taaami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filaatash</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nabae</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almiah</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a:ln>
                  <a:noFill/>
                </a:ln>
                <a:solidFill>
                  <a:srgbClr val="FF0000"/>
                </a:solidFill>
                <a:effectLst/>
                <a:uLnTx/>
                <a:uFillTx/>
                <a:latin typeface="Arial"/>
                <a:ea typeface="+mj-ea"/>
                <a:cs typeface="Arial"/>
              </a:rPr>
              <a:t>wen be wadi </a:t>
            </a:r>
            <a:r>
              <a:rPr kumimoji="0" lang="en-US" sz="2800" b="1" i="0" u="none" strike="noStrike" kern="0" cap="none" spc="0" normalizeH="0" baseline="0" noProof="0" dirty="0" err="1">
                <a:ln>
                  <a:noFill/>
                </a:ln>
                <a:solidFill>
                  <a:srgbClr val="FF0000"/>
                </a:solidFill>
                <a:effectLst/>
                <a:uLnTx/>
                <a:uFillTx/>
                <a:latin typeface="Arial"/>
                <a:ea typeface="+mj-ea"/>
                <a:cs typeface="Arial"/>
              </a:rPr>
              <a:t>almot</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meshit</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leh</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akhaf</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wana</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maaah</a:t>
            </a:r>
            <a:br>
              <a:rPr kumimoji="0" lang="en-US" sz="2800" b="1" i="0" u="none" strike="noStrike" kern="0" cap="none" spc="0" normalizeH="0" baseline="0" noProof="0" dirty="0">
                <a:ln>
                  <a:noFill/>
                </a:ln>
                <a:solidFill>
                  <a:srgbClr val="FF0000"/>
                </a:solidFill>
                <a:effectLst/>
                <a:uLnTx/>
                <a:uFillTx/>
                <a:latin typeface="Arial"/>
                <a:ea typeface="+mj-ea"/>
                <a:cs typeface="Arial"/>
              </a:rPr>
            </a:br>
            <a:r>
              <a:rPr kumimoji="0" lang="en-US" sz="2800" b="1" i="0" u="none" strike="noStrike" kern="0" cap="none" spc="0" normalizeH="0" baseline="0" noProof="0" dirty="0" err="1">
                <a:ln>
                  <a:noFill/>
                </a:ln>
                <a:solidFill>
                  <a:srgbClr val="FF0000"/>
                </a:solidFill>
                <a:effectLst/>
                <a:uLnTx/>
                <a:uFillTx/>
                <a:latin typeface="Arial"/>
                <a:ea typeface="+mj-ea"/>
                <a:cs typeface="Arial"/>
              </a:rPr>
              <a:t>kheri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feeh</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maDmoon</a:t>
            </a:r>
            <a:r>
              <a:rPr kumimoji="0" lang="en-US" sz="2800" b="1" i="0" u="none" strike="noStrike" kern="0" cap="none" spc="0" normalizeH="0" baseline="0" noProof="0" dirty="0">
                <a:ln>
                  <a:noFill/>
                </a:ln>
                <a:solidFill>
                  <a:srgbClr val="FF0000"/>
                </a:solidFill>
                <a:effectLst/>
                <a:uLnTx/>
                <a:uFillTx/>
                <a:latin typeface="Arial"/>
                <a:ea typeface="+mj-ea"/>
                <a:cs typeface="Arial"/>
              </a:rPr>
              <a:t> we </a:t>
            </a:r>
            <a:r>
              <a:rPr kumimoji="0" lang="en-US" sz="2800" b="1" i="0" u="none" strike="noStrike" kern="0" cap="none" spc="0" normalizeH="0" baseline="0" noProof="0" dirty="0" err="1">
                <a:ln>
                  <a:noFill/>
                </a:ln>
                <a:solidFill>
                  <a:srgbClr val="FF0000"/>
                </a:solidFill>
                <a:effectLst/>
                <a:uLnTx/>
                <a:uFillTx/>
                <a:latin typeface="Arial"/>
                <a:ea typeface="+mj-ea"/>
                <a:cs typeface="Arial"/>
              </a:rPr>
              <a:t>kafi</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koll</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ayyame</a:t>
            </a:r>
            <a:r>
              <a:rPr kumimoji="0" lang="en-US" sz="2800" b="1" i="0" u="none" strike="noStrike" kern="0" cap="none" spc="0" normalizeH="0" baseline="0" noProof="0" dirty="0">
                <a:ln>
                  <a:noFill/>
                </a:ln>
                <a:solidFill>
                  <a:srgbClr val="FF0000"/>
                </a:solidFill>
                <a:effectLst/>
                <a:uLnTx/>
                <a:uFillTx/>
                <a:latin typeface="Arial"/>
                <a:ea typeface="+mj-ea"/>
                <a:cs typeface="Arial"/>
              </a:rPr>
              <a:t> </a:t>
            </a:r>
            <a:r>
              <a:rPr kumimoji="0" lang="en-US" sz="2800" b="1" i="0" u="none" strike="noStrike" kern="0" cap="none" spc="0" normalizeH="0" baseline="0" noProof="0" dirty="0" err="1">
                <a:ln>
                  <a:noFill/>
                </a:ln>
                <a:solidFill>
                  <a:srgbClr val="FF0000"/>
                </a:solidFill>
                <a:effectLst/>
                <a:uLnTx/>
                <a:uFillTx/>
                <a:latin typeface="Arial"/>
                <a:ea typeface="+mj-ea"/>
                <a:cs typeface="Arial"/>
              </a:rPr>
              <a:t>alhayah</a:t>
            </a:r>
            <a:br>
              <a:rPr kumimoji="0" lang="en-US" sz="900" b="1" i="0" u="none" strike="noStrike" kern="0" cap="none" spc="0" normalizeH="0" baseline="0" noProof="0" dirty="0">
                <a:ln>
                  <a:noFill/>
                </a:ln>
                <a:solidFill>
                  <a:srgbClr val="000000"/>
                </a:solidFill>
                <a:effectLst/>
                <a:uLnTx/>
                <a:uFillTx/>
                <a:latin typeface="Arial"/>
                <a:ea typeface="+mj-ea"/>
                <a:cs typeface="Arial"/>
              </a:rPr>
            </a:br>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600" b="1" i="0" u="none" strike="noStrike" kern="0" cap="none" spc="0" normalizeH="0" baseline="0" noProof="0" dirty="0">
                <a:ln>
                  <a:noFill/>
                </a:ln>
                <a:solidFill>
                  <a:srgbClr val="000000"/>
                </a:solidFill>
                <a:effectLst/>
                <a:uLnTx/>
                <a:uFillTx/>
                <a:latin typeface="Arial"/>
                <a:ea typeface="+mj-ea"/>
                <a:cs typeface="Arial"/>
              </a:rPr>
              <a:t>Lord, my shepherd and my peace, I need no others.</a:t>
            </a:r>
          </a:p>
          <a:p>
            <a:pPr rtl="1"/>
            <a:r>
              <a:rPr kumimoji="0" lang="en-US" sz="2600" b="1" i="0" u="none" strike="noStrike" kern="0" cap="none" spc="0" normalizeH="0" baseline="0" noProof="0" dirty="0">
                <a:ln>
                  <a:noFill/>
                </a:ln>
                <a:solidFill>
                  <a:srgbClr val="000000"/>
                </a:solidFill>
                <a:effectLst/>
                <a:uLnTx/>
                <a:uFillTx/>
                <a:latin typeface="Arial"/>
                <a:ea typeface="+mj-ea"/>
                <a:cs typeface="Arial"/>
              </a:rPr>
              <a:t> He is my food in famines and my water on thirst.</a:t>
            </a:r>
          </a:p>
          <a:p>
            <a:pPr rtl="1"/>
            <a:r>
              <a:rPr kumimoji="0" lang="en-US" sz="2600" b="1" i="0" u="none" strike="noStrike" kern="0" cap="none" spc="0" normalizeH="0" baseline="0" noProof="0" dirty="0">
                <a:ln>
                  <a:noFill/>
                </a:ln>
                <a:solidFill>
                  <a:srgbClr val="000000"/>
                </a:solidFill>
                <a:effectLst/>
                <a:uLnTx/>
                <a:uFillTx/>
                <a:latin typeface="Arial"/>
                <a:ea typeface="+mj-ea"/>
                <a:cs typeface="Arial"/>
              </a:rPr>
              <a:t> I do not fear if I walk in the valley of death if He is with me. His blessing is enough for me all my days.</a:t>
            </a:r>
            <a:endParaRPr kumimoji="0" lang="ar-EG" sz="2600" b="1" i="0" u="none" strike="noStrike" kern="1200" cap="none" spc="0" normalizeH="0" baseline="0" noProof="0" dirty="0">
              <a:ln>
                <a:noFill/>
              </a:ln>
              <a:solidFill>
                <a:prstClr val="black"/>
              </a:solidFill>
              <a:effectLst/>
              <a:uLnTx/>
              <a:uFillTx/>
              <a:latin typeface="Calibri"/>
              <a:ea typeface="+mj-ea"/>
              <a:cs typeface="+mn-cs"/>
            </a:endParaRPr>
          </a:p>
        </p:txBody>
      </p:sp>
    </p:spTree>
    <p:extLst>
      <p:ext uri="{BB962C8B-B14F-4D97-AF65-F5344CB8AC3E}">
        <p14:creationId xmlns:p14="http://schemas.microsoft.com/office/powerpoint/2010/main" val="698853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4000" b="1" i="0" u="none" strike="noStrike" kern="1200" cap="none" spc="0" normalizeH="0" baseline="0" noProof="0" dirty="0">
                <a:ln>
                  <a:noFill/>
                </a:ln>
                <a:solidFill>
                  <a:srgbClr val="005024"/>
                </a:solidFill>
                <a:effectLst/>
                <a:uLnTx/>
                <a:uFillTx/>
                <a:latin typeface="Calibri"/>
                <a:ea typeface="+mj-ea"/>
                <a:cs typeface="+mn-cs"/>
              </a:rPr>
              <a:t>ق: </a:t>
            </a:r>
            <a:r>
              <a:rPr kumimoji="0" lang="ar-EG" b="1" i="0" u="none" strike="noStrike" kern="0" cap="none" spc="0" normalizeH="0" baseline="0" noProof="0" dirty="0">
                <a:ln>
                  <a:noFill/>
                </a:ln>
                <a:solidFill>
                  <a:srgbClr val="005024"/>
                </a:solidFill>
                <a:effectLst/>
                <a:uLnTx/>
                <a:uFillTx/>
                <a:latin typeface="Arial"/>
                <a:ea typeface="+mj-ea"/>
                <a:cs typeface="Arial"/>
              </a:rPr>
              <a:t>قال لي </a:t>
            </a:r>
            <a:r>
              <a:rPr kumimoji="0" lang="ar-EG" b="1" i="0" u="none" strike="noStrike" kern="0" cap="none" spc="0" normalizeH="0" baseline="0" noProof="0" dirty="0" err="1">
                <a:ln>
                  <a:noFill/>
                </a:ln>
                <a:solidFill>
                  <a:srgbClr val="005024"/>
                </a:solidFill>
                <a:effectLst/>
                <a:uLnTx/>
                <a:uFillTx/>
                <a:latin typeface="Arial"/>
                <a:ea typeface="+mj-ea"/>
                <a:cs typeface="Arial"/>
              </a:rPr>
              <a:t>ماتخَافش</a:t>
            </a:r>
            <a:r>
              <a:rPr kumimoji="0" lang="ar-EG" b="1" i="0" u="none" strike="noStrike" kern="0" cap="none" spc="0" normalizeH="0" baseline="0" noProof="0" dirty="0">
                <a:ln>
                  <a:noFill/>
                </a:ln>
                <a:solidFill>
                  <a:srgbClr val="005024"/>
                </a:solidFill>
                <a:effectLst/>
                <a:uLnTx/>
                <a:uFillTx/>
                <a:latin typeface="Arial"/>
                <a:ea typeface="+mj-ea"/>
                <a:cs typeface="Arial"/>
              </a:rPr>
              <a:t> في دُخُولك</a:t>
            </a:r>
            <a:br>
              <a:rPr kumimoji="0" lang="ar-SA"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وفي خُرُوج</a:t>
            </a:r>
            <a:r>
              <a:rPr kumimoji="0" lang="ar-SA" b="1" i="0" u="none" strike="noStrike" kern="0" cap="none" spc="0" normalizeH="0" baseline="0" noProof="0" dirty="0">
                <a:ln>
                  <a:noFill/>
                </a:ln>
                <a:solidFill>
                  <a:srgbClr val="005024"/>
                </a:solidFill>
                <a:effectLst/>
                <a:uLnTx/>
                <a:uFillTx/>
                <a:latin typeface="Arial"/>
                <a:ea typeface="+mj-ea"/>
                <a:cs typeface="Arial"/>
              </a:rPr>
              <a:t>ـــــ</a:t>
            </a:r>
            <a:r>
              <a:rPr kumimoji="0" lang="ar-EG" b="1" i="0" u="none" strike="noStrike" kern="0" cap="none" spc="0" normalizeH="0" baseline="0" noProof="0" dirty="0">
                <a:ln>
                  <a:noFill/>
                </a:ln>
                <a:solidFill>
                  <a:srgbClr val="005024"/>
                </a:solidFill>
                <a:effectLst/>
                <a:uLnTx/>
                <a:uFillTx/>
                <a:latin typeface="Arial"/>
                <a:ea typeface="+mj-ea"/>
                <a:cs typeface="Arial"/>
              </a:rPr>
              <a:t>ك مِن الخَطَرْ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err="1">
                <a:ln>
                  <a:noFill/>
                </a:ln>
                <a:solidFill>
                  <a:srgbClr val="005024"/>
                </a:solidFill>
                <a:effectLst/>
                <a:uLnTx/>
                <a:uFillTx/>
                <a:latin typeface="Arial"/>
                <a:ea typeface="+mj-ea"/>
                <a:cs typeface="Arial"/>
              </a:rPr>
              <a:t>هاستُرك</a:t>
            </a:r>
            <a:r>
              <a:rPr kumimoji="0" lang="ar-EG" b="1" i="0" u="none" strike="noStrike" kern="0" cap="none" spc="0" normalizeH="0" baseline="0" noProof="0" dirty="0">
                <a:ln>
                  <a:noFill/>
                </a:ln>
                <a:solidFill>
                  <a:srgbClr val="005024"/>
                </a:solidFill>
                <a:effectLst/>
                <a:uLnTx/>
                <a:uFillTx/>
                <a:latin typeface="Arial"/>
                <a:ea typeface="+mj-ea"/>
                <a:cs typeface="Arial"/>
              </a:rPr>
              <a:t> مِن الرِّيح وِإيدِي</a:t>
            </a:r>
            <a:r>
              <a:rPr kumimoji="0" lang="ar-SA" b="1" i="0" u="none" strike="noStrike" kern="0" cap="none" spc="0" normalizeH="0" baseline="0" noProof="0" dirty="0">
                <a:ln>
                  <a:noFill/>
                </a:ln>
                <a:solidFill>
                  <a:srgbClr val="005024"/>
                </a:solidFill>
                <a:effectLst/>
                <a:uLnTx/>
                <a:uFillTx/>
                <a:latin typeface="Arial"/>
                <a:ea typeface="+mj-ea"/>
                <a:cs typeface="Arial"/>
              </a:rPr>
              <a:t> </a:t>
            </a:r>
            <a:r>
              <a:rPr kumimoji="0" lang="ar-EG" b="1" i="0" u="none" strike="noStrike" kern="0" cap="none" spc="0" normalizeH="0" baseline="0" noProof="0" dirty="0">
                <a:ln>
                  <a:noFill/>
                </a:ln>
                <a:solidFill>
                  <a:srgbClr val="005024"/>
                </a:solidFill>
                <a:effectLst/>
                <a:uLnTx/>
                <a:uFillTx/>
                <a:latin typeface="Arial"/>
                <a:ea typeface="+mj-ea"/>
                <a:cs typeface="Arial"/>
              </a:rPr>
              <a:t>تكون مَظَلَّة في المَطَرْ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(تِختِبر في كُلِّ يــــوم  إنَّك عَلى قلبي عَزيز)</a:t>
            </a:r>
            <a:r>
              <a:rPr kumimoji="0" lang="ar-EG" sz="3200" b="1" i="0" u="none" strike="noStrike" kern="0" cap="none" spc="0" normalizeH="0" baseline="0" noProof="0" dirty="0">
                <a:ln>
                  <a:noFill/>
                </a:ln>
                <a:solidFill>
                  <a:srgbClr val="005024"/>
                </a:solidFill>
                <a:effectLst/>
                <a:uLnTx/>
                <a:uFillTx/>
                <a:latin typeface="Arial"/>
                <a:ea typeface="+mj-ea"/>
                <a:cs typeface="Arial"/>
              </a:rPr>
              <a:t>2</a:t>
            </a:r>
          </a:p>
          <a:p>
            <a:pPr rtl="1"/>
            <a:br>
              <a:rPr kumimoji="0" lang="ar-EG" sz="24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al li </a:t>
            </a:r>
            <a:r>
              <a:rPr kumimoji="0" lang="en-US" sz="2600" b="1" i="0" u="none" strike="noStrike" kern="0" cap="none" spc="0" normalizeH="0" baseline="0" noProof="0" dirty="0" err="1">
                <a:ln>
                  <a:noFill/>
                </a:ln>
                <a:solidFill>
                  <a:srgbClr val="002060"/>
                </a:solidFill>
                <a:effectLst/>
                <a:uLnTx/>
                <a:uFillTx/>
                <a:latin typeface="Arial"/>
                <a:ea typeface="+mj-ea"/>
                <a:cs typeface="Arial"/>
              </a:rPr>
              <a:t>matkhafshi</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dokhoolak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khoroojak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hastorak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merreeh</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edi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tekoon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mazalla</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elmatar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t>
            </a:r>
            <a:r>
              <a:rPr kumimoji="0" lang="en-US" sz="2600" b="1" i="0" u="none" strike="noStrike" kern="0" cap="none" spc="0" normalizeH="0" baseline="0" noProof="0" dirty="0" err="1">
                <a:ln>
                  <a:noFill/>
                </a:ln>
                <a:solidFill>
                  <a:srgbClr val="002060"/>
                </a:solidFill>
                <a:effectLst/>
                <a:uLnTx/>
                <a:uFillTx/>
                <a:latin typeface="Arial"/>
                <a:ea typeface="+mj-ea"/>
                <a:cs typeface="Arial"/>
              </a:rPr>
              <a:t>tekhteber</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kolli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ennak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aala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albi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aazeez</a:t>
            </a:r>
            <a:r>
              <a:rPr kumimoji="0" lang="en-US" sz="2600" b="1" i="0" u="none" strike="noStrike" kern="0" cap="none" spc="0" normalizeH="0" baseline="0" noProof="0" dirty="0">
                <a:ln>
                  <a:noFill/>
                </a:ln>
                <a:solidFill>
                  <a:srgbClr val="002060"/>
                </a:solidFill>
                <a:effectLst/>
                <a:uLnTx/>
                <a:uFillTx/>
                <a:latin typeface="Arial"/>
                <a:ea typeface="+mj-ea"/>
                <a:cs typeface="Arial"/>
              </a:rPr>
              <a:t>)2</a:t>
            </a:r>
            <a:br>
              <a:rPr kumimoji="0" lang="ar-EG" sz="2600" b="1" i="0" u="none" strike="noStrike" kern="0" cap="none" spc="0" normalizeH="0" baseline="0" noProof="0" dirty="0">
                <a:ln>
                  <a:noFill/>
                </a:ln>
                <a:solidFill>
                  <a:srgbClr val="002060"/>
                </a:solidFill>
                <a:effectLst/>
                <a:uLnTx/>
                <a:uFillTx/>
                <a:latin typeface="Arial"/>
                <a:ea typeface="+mj-ea"/>
                <a:cs typeface="Arial"/>
              </a:rPr>
            </a:br>
            <a:endParaRPr kumimoji="0" lang="en-US" sz="1200" b="1" i="0" u="none" strike="noStrike" kern="0" cap="none" spc="0" normalizeH="0" baseline="0" noProof="0" dirty="0">
              <a:ln>
                <a:noFill/>
              </a:ln>
              <a:solidFill>
                <a:srgbClr val="00206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He told me not to fear danger as I am going in or out</a:t>
            </a:r>
          </a:p>
          <a:p>
            <a:pPr rtl="1"/>
            <a:r>
              <a:rPr kumimoji="0" lang="en-US" sz="2600" b="1" i="0" u="none" strike="noStrike" kern="0" cap="none" spc="0" normalizeH="0" baseline="0" noProof="0" dirty="0">
                <a:ln>
                  <a:noFill/>
                </a:ln>
                <a:solidFill>
                  <a:srgbClr val="005024"/>
                </a:solidFill>
                <a:effectLst/>
                <a:uLnTx/>
                <a:uFillTx/>
                <a:latin typeface="Arial"/>
                <a:ea typeface="+mj-ea"/>
                <a:cs typeface="Arial"/>
              </a:rPr>
              <a:t> because He would shield me, and because His hand</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would be my umbrella. I will sense everyday how dear</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I am to Him.</a:t>
            </a:r>
            <a:endParaRPr kumimoji="0" lang="ar-EG" sz="26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128140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200" b="1" i="0" u="none" strike="noStrike" kern="0" cap="none" spc="0" normalizeH="0" baseline="0" noProof="0" dirty="0">
                <a:ln>
                  <a:noFill/>
                </a:ln>
                <a:solidFill>
                  <a:srgbClr val="000000"/>
                </a:solidFill>
                <a:effectLst/>
                <a:uLnTx/>
                <a:uFillTx/>
                <a:latin typeface="Arial"/>
                <a:ea typeface="+mj-ea"/>
                <a:cs typeface="Arial"/>
              </a:rPr>
              <a:t>2-</a:t>
            </a:r>
            <a:r>
              <a:rPr kumimoji="0" lang="ar-EG" sz="2400" b="1" i="0" u="none" strike="noStrike" kern="0" cap="none" spc="0" normalizeH="0" baseline="0" noProof="0" dirty="0">
                <a:ln>
                  <a:noFill/>
                </a:ln>
                <a:solidFill>
                  <a:srgbClr val="000000"/>
                </a:solidFill>
                <a:effectLst/>
                <a:uLnTx/>
                <a:uFillTx/>
                <a:latin typeface="Arial"/>
                <a:ea typeface="+mj-ea"/>
                <a:cs typeface="Arial"/>
              </a:rPr>
              <a:t> </a:t>
            </a:r>
            <a:r>
              <a:rPr kumimoji="0" lang="ar-EG" sz="4000" b="1" i="0" u="none" strike="noStrike" kern="0" cap="none" spc="0" normalizeH="0" baseline="0" noProof="0" dirty="0">
                <a:ln>
                  <a:noFill/>
                </a:ln>
                <a:solidFill>
                  <a:srgbClr val="000000"/>
                </a:solidFill>
                <a:effectLst/>
                <a:uLnTx/>
                <a:uFillTx/>
                <a:latin typeface="Arial"/>
                <a:ea typeface="+mj-ea"/>
                <a:cs typeface="Arial"/>
              </a:rPr>
              <a:t>اِسمُه بُرج حَصِين وِآمِن  للي يلجَــــــــــأ لِحِمَاه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وِاللي مِن قلبــــــــــــه </a:t>
            </a:r>
            <a:r>
              <a:rPr kumimoji="0" lang="ar-EG" sz="4000" b="1" i="0" u="none" strike="noStrike" kern="0" cap="none" spc="0" normalizeH="0" baseline="0" noProof="0" dirty="0" err="1">
                <a:ln>
                  <a:noFill/>
                </a:ln>
                <a:solidFill>
                  <a:srgbClr val="000000"/>
                </a:solidFill>
                <a:effectLst/>
                <a:uLnTx/>
                <a:uFillTx/>
                <a:latin typeface="Arial"/>
                <a:ea typeface="+mj-ea"/>
                <a:cs typeface="Arial"/>
              </a:rPr>
              <a:t>يآمِن</a:t>
            </a:r>
            <a:r>
              <a:rPr kumimoji="0" lang="ar-EG" sz="4000" b="1" i="0" u="none" strike="noStrike" kern="0" cap="none" spc="0" normalizeH="0" baseline="0" noProof="0" dirty="0">
                <a:ln>
                  <a:noFill/>
                </a:ln>
                <a:solidFill>
                  <a:srgbClr val="000000"/>
                </a:solidFill>
                <a:effectLst/>
                <a:uLnTx/>
                <a:uFillTx/>
                <a:latin typeface="Arial"/>
                <a:ea typeface="+mj-ea"/>
                <a:cs typeface="Arial"/>
              </a:rPr>
              <a:t>  يلقى في الرَّبِّ النَّجَاة</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err="1">
                <a:ln>
                  <a:noFill/>
                </a:ln>
                <a:solidFill>
                  <a:srgbClr val="000000"/>
                </a:solidFill>
                <a:effectLst/>
                <a:uLnTx/>
                <a:uFillTx/>
                <a:latin typeface="Arial"/>
                <a:ea typeface="+mj-ea"/>
                <a:cs typeface="Arial"/>
              </a:rPr>
              <a:t>دا</a:t>
            </a:r>
            <a:r>
              <a:rPr kumimoji="0" lang="ar-EG" sz="4000" b="1" i="0" u="none" strike="noStrike" kern="0" cap="none" spc="0" normalizeH="0" baseline="0" noProof="0" dirty="0">
                <a:ln>
                  <a:noFill/>
                </a:ln>
                <a:solidFill>
                  <a:srgbClr val="000000"/>
                </a:solidFill>
                <a:effectLst/>
                <a:uLnTx/>
                <a:uFillTx/>
                <a:latin typeface="Arial"/>
                <a:ea typeface="+mj-ea"/>
                <a:cs typeface="Arial"/>
              </a:rPr>
              <a:t> الظَّلام إن زَاد وِغَطَّـــى  على الأرَاضِي وِالبَشَرْ</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نورُه يشــــرُق مَجْدُه يملا  أرض مِين طَلَبُه وِصَبَرْ</a:t>
            </a:r>
          </a:p>
          <a:p>
            <a:pPr rtl="1"/>
            <a:br>
              <a:rPr kumimoji="0" lang="ar-EG" sz="1600" b="1" i="0" u="none" strike="noStrike" kern="0" cap="none" spc="0" normalizeH="0" baseline="0" noProof="0" dirty="0">
                <a:ln>
                  <a:noFill/>
                </a:ln>
                <a:solidFill>
                  <a:srgbClr val="00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esmo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borj</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haSeen</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aamen</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lelli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yeljaa</a:t>
            </a:r>
            <a:r>
              <a:rPr kumimoji="0" lang="en-US" sz="2600" b="1" i="0" u="none" strike="noStrike" kern="0" cap="none" spc="0" normalizeH="0" baseline="0" noProof="0" dirty="0">
                <a:ln>
                  <a:noFill/>
                </a:ln>
                <a:solidFill>
                  <a:srgbClr val="FF0000"/>
                </a:solidFill>
                <a:effectLst/>
                <a:uLnTx/>
                <a:uFillTx/>
                <a:latin typeface="Arial"/>
                <a:ea typeface="+mj-ea"/>
                <a:cs typeface="Arial"/>
              </a:rPr>
              <a:t> le </a:t>
            </a:r>
            <a:r>
              <a:rPr kumimoji="0" lang="en-US" sz="2600" b="1" i="0" u="none" strike="noStrike" kern="0" cap="none" spc="0" normalizeH="0" baseline="0" noProof="0" dirty="0" err="1">
                <a:ln>
                  <a:noFill/>
                </a:ln>
                <a:solidFill>
                  <a:srgbClr val="FF0000"/>
                </a:solidFill>
                <a:effectLst/>
                <a:uLnTx/>
                <a:uFillTx/>
                <a:latin typeface="Arial"/>
                <a:ea typeface="+mj-ea"/>
                <a:cs typeface="Arial"/>
              </a:rPr>
              <a:t>hemah</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welli</a:t>
            </a:r>
            <a:r>
              <a:rPr kumimoji="0" lang="en-US" sz="2600" b="1" i="0" u="none" strike="noStrike" kern="0" cap="none" spc="0" normalizeH="0" baseline="0" noProof="0" dirty="0">
                <a:ln>
                  <a:noFill/>
                </a:ln>
                <a:solidFill>
                  <a:srgbClr val="FF0000"/>
                </a:solidFill>
                <a:effectLst/>
                <a:uLnTx/>
                <a:uFillTx/>
                <a:latin typeface="Arial"/>
                <a:ea typeface="+mj-ea"/>
                <a:cs typeface="Arial"/>
              </a:rPr>
              <a:t> men </a:t>
            </a:r>
            <a:r>
              <a:rPr kumimoji="0" lang="en-US" sz="2600" b="1" i="0" u="none" strike="noStrike" kern="0" cap="none" spc="0" normalizeH="0" baseline="0" noProof="0" dirty="0" err="1">
                <a:ln>
                  <a:noFill/>
                </a:ln>
                <a:solidFill>
                  <a:srgbClr val="FF0000"/>
                </a:solidFill>
                <a:effectLst/>
                <a:uLnTx/>
                <a:uFillTx/>
                <a:latin typeface="Arial"/>
                <a:ea typeface="+mj-ea"/>
                <a:cs typeface="Arial"/>
              </a:rPr>
              <a:t>albo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yeaamen</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yelqa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firrab</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ennajah</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a:ln>
                  <a:noFill/>
                </a:ln>
                <a:solidFill>
                  <a:srgbClr val="FF0000"/>
                </a:solidFill>
                <a:effectLst/>
                <a:uLnTx/>
                <a:uFillTx/>
                <a:latin typeface="Arial"/>
                <a:ea typeface="+mj-ea"/>
                <a:cs typeface="Arial"/>
              </a:rPr>
              <a:t>da </a:t>
            </a:r>
            <a:r>
              <a:rPr kumimoji="0" lang="en-US" sz="2600" b="1" i="0" u="none" strike="noStrike" kern="0" cap="none" spc="0" normalizeH="0" baseline="0" noProof="0" dirty="0" err="1">
                <a:ln>
                  <a:noFill/>
                </a:ln>
                <a:solidFill>
                  <a:srgbClr val="FF0000"/>
                </a:solidFill>
                <a:effectLst/>
                <a:uLnTx/>
                <a:uFillTx/>
                <a:latin typeface="Arial"/>
                <a:ea typeface="+mj-ea"/>
                <a:cs typeface="Arial"/>
              </a:rPr>
              <a:t>elzzalam</a:t>
            </a:r>
            <a:r>
              <a:rPr kumimoji="0" lang="en-US" sz="2600" b="1" i="0" u="none" strike="noStrike" kern="0" cap="none" spc="0" normalizeH="0" baseline="0" noProof="0" dirty="0">
                <a:ln>
                  <a:noFill/>
                </a:ln>
                <a:solidFill>
                  <a:srgbClr val="FF0000"/>
                </a:solidFill>
                <a:effectLst/>
                <a:uLnTx/>
                <a:uFillTx/>
                <a:latin typeface="Arial"/>
                <a:ea typeface="+mj-ea"/>
                <a:cs typeface="Arial"/>
              </a:rPr>
              <a:t> in </a:t>
            </a:r>
            <a:r>
              <a:rPr kumimoji="0" lang="en-US" sz="2600" b="1" i="0" u="none" strike="noStrike" kern="0" cap="none" spc="0" normalizeH="0" baseline="0" noProof="0" dirty="0" err="1">
                <a:ln>
                  <a:noFill/>
                </a:ln>
                <a:solidFill>
                  <a:srgbClr val="FF0000"/>
                </a:solidFill>
                <a:effectLst/>
                <a:uLnTx/>
                <a:uFillTx/>
                <a:latin typeface="Arial"/>
                <a:ea typeface="+mj-ea"/>
                <a:cs typeface="Arial"/>
              </a:rPr>
              <a:t>zad</a:t>
            </a:r>
            <a:r>
              <a:rPr kumimoji="0" lang="en-US" sz="2600" b="1" i="0" u="none" strike="noStrike" kern="0" cap="none" spc="0" normalizeH="0" baseline="0" noProof="0" dirty="0">
                <a:ln>
                  <a:noFill/>
                </a:ln>
                <a:solidFill>
                  <a:srgbClr val="FF0000"/>
                </a:solidFill>
                <a:effectLst/>
                <a:uLnTx/>
                <a:uFillTx/>
                <a:latin typeface="Arial"/>
                <a:ea typeface="+mj-ea"/>
                <a:cs typeface="Arial"/>
              </a:rPr>
              <a:t> we </a:t>
            </a:r>
            <a:r>
              <a:rPr kumimoji="0" lang="en-US" sz="2600" b="1" i="0" u="none" strike="noStrike" kern="0" cap="none" spc="0" normalizeH="0" baseline="0" noProof="0" dirty="0" err="1">
                <a:ln>
                  <a:noFill/>
                </a:ln>
                <a:solidFill>
                  <a:srgbClr val="FF0000"/>
                </a:solidFill>
                <a:effectLst/>
                <a:uLnTx/>
                <a:uFillTx/>
                <a:latin typeface="Arial"/>
                <a:ea typeface="+mj-ea"/>
                <a:cs typeface="Arial"/>
              </a:rPr>
              <a:t>ghatta</a:t>
            </a:r>
            <a:r>
              <a:rPr kumimoji="0" lang="en-US" sz="2600" b="1" i="0" u="none" strike="noStrike" kern="0" cap="none" spc="0" normalizeH="0" baseline="0" noProof="0" dirty="0">
                <a:ln>
                  <a:noFill/>
                </a:ln>
                <a:solidFill>
                  <a:srgbClr val="FF0000"/>
                </a:solidFill>
                <a:effectLst/>
                <a:uLnTx/>
                <a:uFillTx/>
                <a:latin typeface="Arial"/>
                <a:ea typeface="+mj-ea"/>
                <a:cs typeface="Arial"/>
              </a:rPr>
              <a:t>   aal </a:t>
            </a:r>
            <a:r>
              <a:rPr kumimoji="0" lang="en-US" sz="2600" b="1" i="0" u="none" strike="noStrike" kern="0" cap="none" spc="0" normalizeH="0" baseline="0" noProof="0" dirty="0" err="1">
                <a:ln>
                  <a:noFill/>
                </a:ln>
                <a:solidFill>
                  <a:srgbClr val="FF0000"/>
                </a:solidFill>
                <a:effectLst/>
                <a:uLnTx/>
                <a:uFillTx/>
                <a:latin typeface="Arial"/>
                <a:ea typeface="+mj-ea"/>
                <a:cs typeface="Arial"/>
              </a:rPr>
              <a:t>araDi</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welbashar</a:t>
            </a:r>
            <a:br>
              <a:rPr kumimoji="0" lang="en-US" sz="2600" b="1" i="0" u="none" strike="noStrike" kern="0" cap="none" spc="0" normalizeH="0" baseline="0" noProof="0" dirty="0">
                <a:ln>
                  <a:noFill/>
                </a:ln>
                <a:solidFill>
                  <a:srgbClr val="FF0000"/>
                </a:solidFill>
                <a:effectLst/>
                <a:uLnTx/>
                <a:uFillTx/>
                <a:latin typeface="Arial"/>
                <a:ea typeface="+mj-ea"/>
                <a:cs typeface="Arial"/>
              </a:rPr>
            </a:br>
            <a:r>
              <a:rPr kumimoji="0" lang="en-US" sz="2600" b="1" i="0" u="none" strike="noStrike" kern="0" cap="none" spc="0" normalizeH="0" baseline="0" noProof="0" dirty="0" err="1">
                <a:ln>
                  <a:noFill/>
                </a:ln>
                <a:solidFill>
                  <a:srgbClr val="FF0000"/>
                </a:solidFill>
                <a:effectLst/>
                <a:uLnTx/>
                <a:uFillTx/>
                <a:latin typeface="Arial"/>
                <a:ea typeface="+mj-ea"/>
                <a:cs typeface="Arial"/>
              </a:rPr>
              <a:t>noro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yeshroq</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majdo</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yemla</a:t>
            </a:r>
            <a:r>
              <a:rPr kumimoji="0" lang="en-US" sz="2600" b="1" i="0" u="none" strike="noStrike" kern="0" cap="none" spc="0" normalizeH="0" baseline="0" noProof="0" dirty="0">
                <a:ln>
                  <a:noFill/>
                </a:ln>
                <a:solidFill>
                  <a:srgbClr val="FF0000"/>
                </a:solidFill>
                <a:effectLst/>
                <a:uLnTx/>
                <a:uFillTx/>
                <a:latin typeface="Arial"/>
                <a:ea typeface="+mj-ea"/>
                <a:cs typeface="Arial"/>
              </a:rPr>
              <a:t>   </a:t>
            </a:r>
            <a:r>
              <a:rPr kumimoji="0" lang="en-US" sz="2600" b="1" i="0" u="none" strike="noStrike" kern="0" cap="none" spc="0" normalizeH="0" baseline="0" noProof="0" dirty="0" err="1">
                <a:ln>
                  <a:noFill/>
                </a:ln>
                <a:solidFill>
                  <a:srgbClr val="FF0000"/>
                </a:solidFill>
                <a:effectLst/>
                <a:uLnTx/>
                <a:uFillTx/>
                <a:latin typeface="Arial"/>
                <a:ea typeface="+mj-ea"/>
                <a:cs typeface="Arial"/>
              </a:rPr>
              <a:t>arD</a:t>
            </a:r>
            <a:r>
              <a:rPr kumimoji="0" lang="en-US" sz="2600" b="1" i="0" u="none" strike="noStrike" kern="0" cap="none" spc="0" normalizeH="0" baseline="0" noProof="0" dirty="0">
                <a:ln>
                  <a:noFill/>
                </a:ln>
                <a:solidFill>
                  <a:srgbClr val="FF0000"/>
                </a:solidFill>
                <a:effectLst/>
                <a:uLnTx/>
                <a:uFillTx/>
                <a:latin typeface="Arial"/>
                <a:ea typeface="+mj-ea"/>
                <a:cs typeface="Arial"/>
              </a:rPr>
              <a:t> men </a:t>
            </a:r>
            <a:r>
              <a:rPr kumimoji="0" lang="en-US" sz="2600" b="1" i="0" u="none" strike="noStrike" kern="0" cap="none" spc="0" normalizeH="0" baseline="0" noProof="0" dirty="0" err="1">
                <a:ln>
                  <a:noFill/>
                </a:ln>
                <a:solidFill>
                  <a:srgbClr val="FF0000"/>
                </a:solidFill>
                <a:effectLst/>
                <a:uLnTx/>
                <a:uFillTx/>
                <a:latin typeface="Arial"/>
                <a:ea typeface="+mj-ea"/>
                <a:cs typeface="Arial"/>
              </a:rPr>
              <a:t>talabo</a:t>
            </a:r>
            <a:r>
              <a:rPr kumimoji="0" lang="en-US" sz="2600" b="1" i="0" u="none" strike="noStrike" kern="0" cap="none" spc="0" normalizeH="0" baseline="0" noProof="0" dirty="0">
                <a:ln>
                  <a:noFill/>
                </a:ln>
                <a:solidFill>
                  <a:srgbClr val="FF0000"/>
                </a:solidFill>
                <a:effectLst/>
                <a:uLnTx/>
                <a:uFillTx/>
                <a:latin typeface="Arial"/>
                <a:ea typeface="+mj-ea"/>
                <a:cs typeface="Arial"/>
              </a:rPr>
              <a:t> we Sabar</a:t>
            </a:r>
            <a:br>
              <a:rPr kumimoji="0" lang="ar-EG" sz="900" b="1" i="0" u="none" strike="noStrike" kern="0" cap="none" spc="0" normalizeH="0" baseline="0" noProof="0" dirty="0">
                <a:ln>
                  <a:noFill/>
                </a:ln>
                <a:solidFill>
                  <a:srgbClr val="000000"/>
                </a:solidFill>
                <a:effectLst/>
                <a:uLnTx/>
                <a:uFillTx/>
                <a:latin typeface="Arial"/>
                <a:ea typeface="+mj-ea"/>
                <a:cs typeface="Arial"/>
              </a:rPr>
            </a:br>
            <a:endParaRPr kumimoji="0" lang="ar-EG" sz="9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His name is a will protected tower for Those who take</a:t>
            </a:r>
          </a:p>
          <a:p>
            <a:pPr rtl="1"/>
            <a:r>
              <a:rPr kumimoji="0" lang="en-US" sz="2400" b="1" i="0" u="none" strike="noStrike" kern="0" cap="none" spc="0" normalizeH="0" baseline="0" noProof="0" dirty="0">
                <a:ln>
                  <a:noFill/>
                </a:ln>
                <a:solidFill>
                  <a:srgbClr val="000000"/>
                </a:solidFill>
                <a:effectLst/>
                <a:uLnTx/>
                <a:uFillTx/>
                <a:latin typeface="Arial"/>
                <a:ea typeface="+mj-ea"/>
                <a:cs typeface="Arial"/>
              </a:rPr>
              <a:t> refuge in Him and believe in their heart. If darkness </a:t>
            </a:r>
          </a:p>
          <a:p>
            <a:pPr rtl="1"/>
            <a:r>
              <a:rPr kumimoji="0" lang="en-US" sz="2400" b="1" i="0" u="none" strike="noStrike" kern="0" cap="none" spc="0" normalizeH="0" baseline="0" noProof="0" dirty="0">
                <a:ln>
                  <a:noFill/>
                </a:ln>
                <a:solidFill>
                  <a:srgbClr val="000000"/>
                </a:solidFill>
                <a:effectLst/>
                <a:uLnTx/>
                <a:uFillTx/>
                <a:latin typeface="Arial"/>
                <a:ea typeface="+mj-ea"/>
                <a:cs typeface="Arial"/>
              </a:rPr>
              <a:t>covers all earth, His light will fill whoever asks Him and </a:t>
            </a:r>
          </a:p>
          <a:p>
            <a:pPr rtl="1"/>
            <a:r>
              <a:rPr kumimoji="0" lang="en-US" sz="2400" b="1" i="0" u="none" strike="noStrike" kern="0" cap="none" spc="0" normalizeH="0" baseline="0" noProof="0" dirty="0">
                <a:ln>
                  <a:noFill/>
                </a:ln>
                <a:solidFill>
                  <a:srgbClr val="000000"/>
                </a:solidFill>
                <a:effectLst/>
                <a:uLnTx/>
                <a:uFillTx/>
                <a:latin typeface="Arial"/>
                <a:ea typeface="+mj-ea"/>
                <a:cs typeface="Arial"/>
              </a:rPr>
              <a:t>wait on him.</a:t>
            </a:r>
            <a:endParaRPr kumimoji="0" lang="ar-EG" sz="2600" b="1" i="0" u="none" strike="noStrike" kern="1200" cap="none" spc="0" normalizeH="0" baseline="0" noProof="0" dirty="0">
              <a:ln>
                <a:noFill/>
              </a:ln>
              <a:solidFill>
                <a:prstClr val="black"/>
              </a:solidFill>
              <a:effectLst/>
              <a:uLnTx/>
              <a:uFillTx/>
              <a:latin typeface="Calibri"/>
              <a:ea typeface="+mj-ea"/>
              <a:cs typeface="+mn-cs"/>
            </a:endParaRPr>
          </a:p>
        </p:txBody>
      </p:sp>
    </p:spTree>
    <p:extLst>
      <p:ext uri="{BB962C8B-B14F-4D97-AF65-F5344CB8AC3E}">
        <p14:creationId xmlns:p14="http://schemas.microsoft.com/office/powerpoint/2010/main" val="143201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4000" b="1" i="0" u="none" strike="noStrike" kern="1200" cap="none" spc="0" normalizeH="0" baseline="0" noProof="0" dirty="0">
                <a:ln>
                  <a:noFill/>
                </a:ln>
                <a:solidFill>
                  <a:srgbClr val="005024"/>
                </a:solidFill>
                <a:effectLst/>
                <a:uLnTx/>
                <a:uFillTx/>
                <a:latin typeface="Calibri"/>
                <a:ea typeface="+mj-ea"/>
                <a:cs typeface="+mn-cs"/>
              </a:rPr>
              <a:t>ق: </a:t>
            </a:r>
            <a:r>
              <a:rPr kumimoji="0" lang="ar-EG" b="1" i="0" u="none" strike="noStrike" kern="0" cap="none" spc="0" normalizeH="0" baseline="0" noProof="0" dirty="0">
                <a:ln>
                  <a:noFill/>
                </a:ln>
                <a:solidFill>
                  <a:srgbClr val="005024"/>
                </a:solidFill>
                <a:effectLst/>
                <a:uLnTx/>
                <a:uFillTx/>
                <a:latin typeface="Arial"/>
                <a:ea typeface="+mj-ea"/>
                <a:cs typeface="Arial"/>
              </a:rPr>
              <a:t>قال لي </a:t>
            </a:r>
            <a:r>
              <a:rPr kumimoji="0" lang="ar-EG" b="1" i="0" u="none" strike="noStrike" kern="0" cap="none" spc="0" normalizeH="0" baseline="0" noProof="0" dirty="0" err="1">
                <a:ln>
                  <a:noFill/>
                </a:ln>
                <a:solidFill>
                  <a:srgbClr val="005024"/>
                </a:solidFill>
                <a:effectLst/>
                <a:uLnTx/>
                <a:uFillTx/>
                <a:latin typeface="Arial"/>
                <a:ea typeface="+mj-ea"/>
                <a:cs typeface="Arial"/>
              </a:rPr>
              <a:t>ماتخَافش</a:t>
            </a:r>
            <a:r>
              <a:rPr kumimoji="0" lang="ar-EG" b="1" i="0" u="none" strike="noStrike" kern="0" cap="none" spc="0" normalizeH="0" baseline="0" noProof="0" dirty="0">
                <a:ln>
                  <a:noFill/>
                </a:ln>
                <a:solidFill>
                  <a:srgbClr val="005024"/>
                </a:solidFill>
                <a:effectLst/>
                <a:uLnTx/>
                <a:uFillTx/>
                <a:latin typeface="Arial"/>
                <a:ea typeface="+mj-ea"/>
                <a:cs typeface="Arial"/>
              </a:rPr>
              <a:t> في دُخُولك</a:t>
            </a:r>
            <a:br>
              <a:rPr kumimoji="0" lang="ar-SA"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وفي خُرُوج</a:t>
            </a:r>
            <a:r>
              <a:rPr kumimoji="0" lang="ar-SA" b="1" i="0" u="none" strike="noStrike" kern="0" cap="none" spc="0" normalizeH="0" baseline="0" noProof="0" dirty="0">
                <a:ln>
                  <a:noFill/>
                </a:ln>
                <a:solidFill>
                  <a:srgbClr val="005024"/>
                </a:solidFill>
                <a:effectLst/>
                <a:uLnTx/>
                <a:uFillTx/>
                <a:latin typeface="Arial"/>
                <a:ea typeface="+mj-ea"/>
                <a:cs typeface="Arial"/>
              </a:rPr>
              <a:t>ـــــ</a:t>
            </a:r>
            <a:r>
              <a:rPr kumimoji="0" lang="ar-EG" b="1" i="0" u="none" strike="noStrike" kern="0" cap="none" spc="0" normalizeH="0" baseline="0" noProof="0" dirty="0">
                <a:ln>
                  <a:noFill/>
                </a:ln>
                <a:solidFill>
                  <a:srgbClr val="005024"/>
                </a:solidFill>
                <a:effectLst/>
                <a:uLnTx/>
                <a:uFillTx/>
                <a:latin typeface="Arial"/>
                <a:ea typeface="+mj-ea"/>
                <a:cs typeface="Arial"/>
              </a:rPr>
              <a:t>ك مِن الخَطَرْ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err="1">
                <a:ln>
                  <a:noFill/>
                </a:ln>
                <a:solidFill>
                  <a:srgbClr val="005024"/>
                </a:solidFill>
                <a:effectLst/>
                <a:uLnTx/>
                <a:uFillTx/>
                <a:latin typeface="Arial"/>
                <a:ea typeface="+mj-ea"/>
                <a:cs typeface="Arial"/>
              </a:rPr>
              <a:t>هاستُرك</a:t>
            </a:r>
            <a:r>
              <a:rPr kumimoji="0" lang="ar-EG" b="1" i="0" u="none" strike="noStrike" kern="0" cap="none" spc="0" normalizeH="0" baseline="0" noProof="0" dirty="0">
                <a:ln>
                  <a:noFill/>
                </a:ln>
                <a:solidFill>
                  <a:srgbClr val="005024"/>
                </a:solidFill>
                <a:effectLst/>
                <a:uLnTx/>
                <a:uFillTx/>
                <a:latin typeface="Arial"/>
                <a:ea typeface="+mj-ea"/>
                <a:cs typeface="Arial"/>
              </a:rPr>
              <a:t> مِن الرِّيح وِإيدِي</a:t>
            </a:r>
            <a:r>
              <a:rPr kumimoji="0" lang="ar-SA" b="1" i="0" u="none" strike="noStrike" kern="0" cap="none" spc="0" normalizeH="0" baseline="0" noProof="0" dirty="0">
                <a:ln>
                  <a:noFill/>
                </a:ln>
                <a:solidFill>
                  <a:srgbClr val="005024"/>
                </a:solidFill>
                <a:effectLst/>
                <a:uLnTx/>
                <a:uFillTx/>
                <a:latin typeface="Arial"/>
                <a:ea typeface="+mj-ea"/>
                <a:cs typeface="Arial"/>
              </a:rPr>
              <a:t> </a:t>
            </a:r>
            <a:r>
              <a:rPr kumimoji="0" lang="ar-EG" b="1" i="0" u="none" strike="noStrike" kern="0" cap="none" spc="0" normalizeH="0" baseline="0" noProof="0" dirty="0">
                <a:ln>
                  <a:noFill/>
                </a:ln>
                <a:solidFill>
                  <a:srgbClr val="005024"/>
                </a:solidFill>
                <a:effectLst/>
                <a:uLnTx/>
                <a:uFillTx/>
                <a:latin typeface="Arial"/>
                <a:ea typeface="+mj-ea"/>
                <a:cs typeface="Arial"/>
              </a:rPr>
              <a:t>تكون مَظَلَّة في المَطَرْ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(تِختِبر في كُلِّ يــــوم  إنَّك عَلى قلبي عَزيز)</a:t>
            </a:r>
            <a:r>
              <a:rPr kumimoji="0" lang="ar-EG" sz="3200" b="1" i="0" u="none" strike="noStrike" kern="0" cap="none" spc="0" normalizeH="0" baseline="0" noProof="0" dirty="0">
                <a:ln>
                  <a:noFill/>
                </a:ln>
                <a:solidFill>
                  <a:srgbClr val="005024"/>
                </a:solidFill>
                <a:effectLst/>
                <a:uLnTx/>
                <a:uFillTx/>
                <a:latin typeface="Arial"/>
                <a:ea typeface="+mj-ea"/>
                <a:cs typeface="Arial"/>
              </a:rPr>
              <a:t>2</a:t>
            </a:r>
          </a:p>
          <a:p>
            <a:pPr rtl="1"/>
            <a:br>
              <a:rPr kumimoji="0" lang="ar-EG" sz="24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al li </a:t>
            </a:r>
            <a:r>
              <a:rPr kumimoji="0" lang="en-US" sz="2600" b="1" i="0" u="none" strike="noStrike" kern="0" cap="none" spc="0" normalizeH="0" baseline="0" noProof="0" dirty="0" err="1">
                <a:ln>
                  <a:noFill/>
                </a:ln>
                <a:solidFill>
                  <a:srgbClr val="002060"/>
                </a:solidFill>
                <a:effectLst/>
                <a:uLnTx/>
                <a:uFillTx/>
                <a:latin typeface="Arial"/>
                <a:ea typeface="+mj-ea"/>
                <a:cs typeface="Arial"/>
              </a:rPr>
              <a:t>matkhafshi</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dokhoolak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khoroojak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hastorak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merreeh</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edi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tekoon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mazalla</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elmatar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t>
            </a:r>
            <a:r>
              <a:rPr kumimoji="0" lang="en-US" sz="2600" b="1" i="0" u="none" strike="noStrike" kern="0" cap="none" spc="0" normalizeH="0" baseline="0" noProof="0" dirty="0" err="1">
                <a:ln>
                  <a:noFill/>
                </a:ln>
                <a:solidFill>
                  <a:srgbClr val="002060"/>
                </a:solidFill>
                <a:effectLst/>
                <a:uLnTx/>
                <a:uFillTx/>
                <a:latin typeface="Arial"/>
                <a:ea typeface="+mj-ea"/>
                <a:cs typeface="Arial"/>
              </a:rPr>
              <a:t>tekhteber</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kolli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ennak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aala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albi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aazeez</a:t>
            </a:r>
            <a:r>
              <a:rPr kumimoji="0" lang="en-US" sz="2600" b="1" i="0" u="none" strike="noStrike" kern="0" cap="none" spc="0" normalizeH="0" baseline="0" noProof="0" dirty="0">
                <a:ln>
                  <a:noFill/>
                </a:ln>
                <a:solidFill>
                  <a:srgbClr val="002060"/>
                </a:solidFill>
                <a:effectLst/>
                <a:uLnTx/>
                <a:uFillTx/>
                <a:latin typeface="Arial"/>
                <a:ea typeface="+mj-ea"/>
                <a:cs typeface="Arial"/>
              </a:rPr>
              <a:t>)2</a:t>
            </a:r>
            <a:br>
              <a:rPr kumimoji="0" lang="ar-EG" sz="2600" b="1" i="0" u="none" strike="noStrike" kern="0" cap="none" spc="0" normalizeH="0" baseline="0" noProof="0" dirty="0">
                <a:ln>
                  <a:noFill/>
                </a:ln>
                <a:solidFill>
                  <a:srgbClr val="002060"/>
                </a:solidFill>
                <a:effectLst/>
                <a:uLnTx/>
                <a:uFillTx/>
                <a:latin typeface="Arial"/>
                <a:ea typeface="+mj-ea"/>
                <a:cs typeface="Arial"/>
              </a:rPr>
            </a:br>
            <a:endParaRPr kumimoji="0" lang="en-US" sz="1200" b="1" i="0" u="none" strike="noStrike" kern="0" cap="none" spc="0" normalizeH="0" baseline="0" noProof="0" dirty="0">
              <a:ln>
                <a:noFill/>
              </a:ln>
              <a:solidFill>
                <a:srgbClr val="00206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He told me not to fear danger as I am going in or out</a:t>
            </a:r>
          </a:p>
          <a:p>
            <a:pPr rtl="1"/>
            <a:r>
              <a:rPr kumimoji="0" lang="en-US" sz="2600" b="1" i="0" u="none" strike="noStrike" kern="0" cap="none" spc="0" normalizeH="0" baseline="0" noProof="0" dirty="0">
                <a:ln>
                  <a:noFill/>
                </a:ln>
                <a:solidFill>
                  <a:srgbClr val="005024"/>
                </a:solidFill>
                <a:effectLst/>
                <a:uLnTx/>
                <a:uFillTx/>
                <a:latin typeface="Arial"/>
                <a:ea typeface="+mj-ea"/>
                <a:cs typeface="Arial"/>
              </a:rPr>
              <a:t> because He would shield me, and because His hand</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would be my umbrella. I will sense everyday how dear</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I am to Him.</a:t>
            </a:r>
            <a:endParaRPr kumimoji="0" lang="ar-EG" sz="26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300228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3200" b="1" i="0" u="none" strike="noStrike" kern="0" cap="none" spc="0" normalizeH="0" baseline="0" noProof="0" dirty="0">
                <a:ln>
                  <a:noFill/>
                </a:ln>
                <a:solidFill>
                  <a:srgbClr val="000000"/>
                </a:solidFill>
                <a:effectLst/>
                <a:uLnTx/>
                <a:uFillTx/>
                <a:latin typeface="Arial"/>
                <a:ea typeface="+mj-ea"/>
                <a:cs typeface="Arial"/>
              </a:rPr>
              <a:t>3</a:t>
            </a:r>
            <a:r>
              <a:rPr kumimoji="0" lang="ar-EG" sz="3200" b="1" i="0" u="none" strike="noStrike" kern="0" cap="none" spc="0" normalizeH="0" baseline="0" noProof="0" dirty="0">
                <a:ln>
                  <a:noFill/>
                </a:ln>
                <a:solidFill>
                  <a:srgbClr val="000000"/>
                </a:solidFill>
                <a:effectLst/>
                <a:uLnTx/>
                <a:uFillTx/>
                <a:latin typeface="Arial"/>
                <a:ea typeface="+mj-ea"/>
                <a:cs typeface="Arial"/>
              </a:rPr>
              <a:t>-</a:t>
            </a:r>
            <a:r>
              <a:rPr kumimoji="0" lang="ar-EG" sz="2400" b="1" i="0" u="none" strike="noStrike" kern="0" cap="none" spc="0" normalizeH="0" baseline="0" noProof="0" dirty="0">
                <a:ln>
                  <a:noFill/>
                </a:ln>
                <a:solidFill>
                  <a:srgbClr val="000000"/>
                </a:solidFill>
                <a:effectLst/>
                <a:uLnTx/>
                <a:uFillTx/>
                <a:latin typeface="Arial"/>
                <a:ea typeface="+mj-ea"/>
                <a:cs typeface="Arial"/>
              </a:rPr>
              <a:t> </a:t>
            </a:r>
            <a:r>
              <a:rPr kumimoji="0" lang="ar-EG" sz="4000" b="1" i="0" u="none" strike="noStrike" kern="0" cap="none" spc="0" normalizeH="0" baseline="0" noProof="0" dirty="0" err="1">
                <a:ln>
                  <a:noFill/>
                </a:ln>
                <a:solidFill>
                  <a:srgbClr val="000000"/>
                </a:solidFill>
                <a:effectLst/>
                <a:uLnTx/>
                <a:uFillTx/>
                <a:latin typeface="Arial"/>
                <a:ea typeface="+mj-ea"/>
                <a:cs typeface="Arial"/>
              </a:rPr>
              <a:t>يمتِلي</a:t>
            </a:r>
            <a:r>
              <a:rPr kumimoji="0" lang="ar-EG" sz="4000" b="1" i="0" u="none" strike="noStrike" kern="0" cap="none" spc="0" normalizeH="0" baseline="0" noProof="0" dirty="0">
                <a:ln>
                  <a:noFill/>
                </a:ln>
                <a:solidFill>
                  <a:srgbClr val="000000"/>
                </a:solidFill>
                <a:effectLst/>
                <a:uLnTx/>
                <a:uFillTx/>
                <a:latin typeface="Arial"/>
                <a:ea typeface="+mj-ea"/>
                <a:cs typeface="Arial"/>
              </a:rPr>
              <a:t> الفم بمَدِيحـــــــه  وَافتِخِر طول عُمري بيه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مَن هَدَاني لِلمَراعِـــــــــي  مَن حَمَلني عَلى مِنكَبيـه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err="1">
                <a:ln>
                  <a:noFill/>
                </a:ln>
                <a:solidFill>
                  <a:srgbClr val="000000"/>
                </a:solidFill>
                <a:effectLst/>
                <a:uLnTx/>
                <a:uFillTx/>
                <a:latin typeface="Arial"/>
                <a:ea typeface="+mj-ea"/>
                <a:cs typeface="Arial"/>
              </a:rPr>
              <a:t>لاعَوَز</a:t>
            </a:r>
            <a:r>
              <a:rPr kumimoji="0" lang="ar-EG" sz="4000" b="1" i="0" u="none" strike="noStrike" kern="0" cap="none" spc="0" normalizeH="0" baseline="0" noProof="0" dirty="0">
                <a:ln>
                  <a:noFill/>
                </a:ln>
                <a:solidFill>
                  <a:srgbClr val="000000"/>
                </a:solidFill>
                <a:effectLst/>
                <a:uLnTx/>
                <a:uFillTx/>
                <a:latin typeface="Arial"/>
                <a:ea typeface="+mj-ea"/>
                <a:cs typeface="Arial"/>
              </a:rPr>
              <a:t> للــــــــــي </a:t>
            </a:r>
            <a:r>
              <a:rPr kumimoji="0" lang="ar-EG" sz="4000" b="1" i="0" u="none" strike="noStrike" kern="0" cap="none" spc="0" normalizeH="0" baseline="0" noProof="0" dirty="0" err="1">
                <a:ln>
                  <a:noFill/>
                </a:ln>
                <a:solidFill>
                  <a:srgbClr val="000000"/>
                </a:solidFill>
                <a:effectLst/>
                <a:uLnTx/>
                <a:uFillTx/>
                <a:latin typeface="Arial"/>
                <a:ea typeface="+mj-ea"/>
                <a:cs typeface="Arial"/>
              </a:rPr>
              <a:t>ينادُولُه</a:t>
            </a:r>
            <a:r>
              <a:rPr kumimoji="0" lang="ar-EG" sz="4000" b="1" i="0" u="none" strike="noStrike" kern="0" cap="none" spc="0" normalizeH="0" baseline="0" noProof="0" dirty="0">
                <a:ln>
                  <a:noFill/>
                </a:ln>
                <a:solidFill>
                  <a:srgbClr val="000000"/>
                </a:solidFill>
                <a:effectLst/>
                <a:uLnTx/>
                <a:uFillTx/>
                <a:latin typeface="Arial"/>
                <a:ea typeface="+mj-ea"/>
                <a:cs typeface="Arial"/>
              </a:rPr>
              <a:t>  للي يتِّكلــــــــــوا عَليــه</a:t>
            </a:r>
            <a:br>
              <a:rPr kumimoji="0" lang="ar-EG" sz="4000" b="1" i="0" u="none" strike="noStrike" kern="0" cap="none" spc="0" normalizeH="0" baseline="0" noProof="0" dirty="0">
                <a:ln>
                  <a:noFill/>
                </a:ln>
                <a:solidFill>
                  <a:srgbClr val="000000"/>
                </a:solidFill>
                <a:effectLst/>
                <a:uLnTx/>
                <a:uFillTx/>
                <a:latin typeface="Arial"/>
                <a:ea typeface="+mj-ea"/>
                <a:cs typeface="Arial"/>
              </a:rPr>
            </a:br>
            <a:r>
              <a:rPr kumimoji="0" lang="ar-EG" sz="4000" b="1" i="0" u="none" strike="noStrike" kern="0" cap="none" spc="0" normalizeH="0" baseline="0" noProof="0" dirty="0">
                <a:ln>
                  <a:noFill/>
                </a:ln>
                <a:solidFill>
                  <a:srgbClr val="000000"/>
                </a:solidFill>
                <a:effectLst/>
                <a:uLnTx/>
                <a:uFillTx/>
                <a:latin typeface="Arial"/>
                <a:ea typeface="+mj-ea"/>
                <a:cs typeface="Arial"/>
              </a:rPr>
              <a:t>دي الأُسُود بتجُوع وِلَكِن  يشبِع النَّاظـــــرِين إليه</a:t>
            </a:r>
          </a:p>
          <a:p>
            <a:pPr rtl="1"/>
            <a:br>
              <a:rPr kumimoji="0" lang="ar-EG" sz="1600" b="1" i="0" u="none" strike="noStrike" kern="0" cap="none" spc="0" normalizeH="0" baseline="0" noProof="0" dirty="0">
                <a:ln>
                  <a:noFill/>
                </a:ln>
                <a:solidFill>
                  <a:srgbClr val="000000"/>
                </a:solidFill>
                <a:effectLst/>
                <a:uLnTx/>
                <a:uFillTx/>
                <a:latin typeface="Arial"/>
                <a:ea typeface="+mj-ea"/>
                <a:cs typeface="Arial"/>
              </a:rPr>
            </a:br>
            <a:r>
              <a:rPr kumimoji="0" lang="en-US" sz="2500" b="1" i="0" u="none" strike="noStrike" kern="0" cap="none" spc="0" normalizeH="0" baseline="0" noProof="0" dirty="0" err="1">
                <a:ln>
                  <a:noFill/>
                </a:ln>
                <a:solidFill>
                  <a:srgbClr val="FF0000"/>
                </a:solidFill>
                <a:effectLst/>
                <a:uLnTx/>
                <a:uFillTx/>
                <a:latin typeface="Arial"/>
                <a:ea typeface="+mj-ea"/>
                <a:cs typeface="Arial"/>
              </a:rPr>
              <a:t>yemteli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alfammeb</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madeeho</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waftekher</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tol</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aomri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beeh</a:t>
            </a:r>
            <a:br>
              <a:rPr kumimoji="0" lang="en-US" sz="2500" b="1" i="0" u="none" strike="noStrike" kern="0" cap="none" spc="0" normalizeH="0" baseline="0" noProof="0" dirty="0">
                <a:ln>
                  <a:noFill/>
                </a:ln>
                <a:solidFill>
                  <a:srgbClr val="FF0000"/>
                </a:solidFill>
                <a:effectLst/>
                <a:uLnTx/>
                <a:uFillTx/>
                <a:latin typeface="Arial"/>
                <a:ea typeface="+mj-ea"/>
                <a:cs typeface="Arial"/>
              </a:rPr>
            </a:br>
            <a:r>
              <a:rPr kumimoji="0" lang="en-US" sz="2500" b="1" i="0" u="none" strike="noStrike" kern="0" cap="none" spc="0" normalizeH="0" baseline="0" noProof="0" dirty="0">
                <a:ln>
                  <a:noFill/>
                </a:ln>
                <a:solidFill>
                  <a:srgbClr val="FF0000"/>
                </a:solidFill>
                <a:effectLst/>
                <a:uLnTx/>
                <a:uFillTx/>
                <a:latin typeface="Arial"/>
                <a:ea typeface="+mj-ea"/>
                <a:cs typeface="Arial"/>
              </a:rPr>
              <a:t>man </a:t>
            </a:r>
            <a:r>
              <a:rPr kumimoji="0" lang="en-US" sz="2500" b="1" i="0" u="none" strike="noStrike" kern="0" cap="none" spc="0" normalizeH="0" baseline="0" noProof="0" dirty="0" err="1">
                <a:ln>
                  <a:noFill/>
                </a:ln>
                <a:solidFill>
                  <a:srgbClr val="FF0000"/>
                </a:solidFill>
                <a:effectLst/>
                <a:uLnTx/>
                <a:uFillTx/>
                <a:latin typeface="Arial"/>
                <a:ea typeface="+mj-ea"/>
                <a:cs typeface="Arial"/>
              </a:rPr>
              <a:t>hadani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lil</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maraai</a:t>
            </a:r>
            <a:r>
              <a:rPr kumimoji="0" lang="en-US" sz="2500" b="1" i="0" u="none" strike="noStrike" kern="0" cap="none" spc="0" normalizeH="0" baseline="0" noProof="0" dirty="0">
                <a:ln>
                  <a:noFill/>
                </a:ln>
                <a:solidFill>
                  <a:srgbClr val="FF0000"/>
                </a:solidFill>
                <a:effectLst/>
                <a:uLnTx/>
                <a:uFillTx/>
                <a:latin typeface="Arial"/>
                <a:ea typeface="+mj-ea"/>
                <a:cs typeface="Arial"/>
              </a:rPr>
              <a:t>   man </a:t>
            </a:r>
            <a:r>
              <a:rPr kumimoji="0" lang="en-US" sz="2500" b="1" i="0" u="none" strike="noStrike" kern="0" cap="none" spc="0" normalizeH="0" baseline="0" noProof="0" dirty="0" err="1">
                <a:ln>
                  <a:noFill/>
                </a:ln>
                <a:solidFill>
                  <a:srgbClr val="FF0000"/>
                </a:solidFill>
                <a:effectLst/>
                <a:uLnTx/>
                <a:uFillTx/>
                <a:latin typeface="Arial"/>
                <a:ea typeface="+mj-ea"/>
                <a:cs typeface="Arial"/>
              </a:rPr>
              <a:t>hamalni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aala</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menkabeeh</a:t>
            </a:r>
            <a:br>
              <a:rPr kumimoji="0" lang="en-US" sz="2500" b="1" i="0" u="none" strike="noStrike" kern="0" cap="none" spc="0" normalizeH="0" baseline="0" noProof="0" dirty="0">
                <a:ln>
                  <a:noFill/>
                </a:ln>
                <a:solidFill>
                  <a:srgbClr val="FF0000"/>
                </a:solidFill>
                <a:effectLst/>
                <a:uLnTx/>
                <a:uFillTx/>
                <a:latin typeface="Arial"/>
                <a:ea typeface="+mj-ea"/>
                <a:cs typeface="Arial"/>
              </a:rPr>
            </a:br>
            <a:r>
              <a:rPr kumimoji="0" lang="en-US" sz="2500" b="1" i="0" u="none" strike="noStrike" kern="0" cap="none" spc="0" normalizeH="0" baseline="0" noProof="0" dirty="0">
                <a:ln>
                  <a:noFill/>
                </a:ln>
                <a:solidFill>
                  <a:srgbClr val="FF0000"/>
                </a:solidFill>
                <a:effectLst/>
                <a:uLnTx/>
                <a:uFillTx/>
                <a:latin typeface="Arial"/>
                <a:ea typeface="+mj-ea"/>
                <a:cs typeface="Arial"/>
              </a:rPr>
              <a:t>la </a:t>
            </a:r>
            <a:r>
              <a:rPr kumimoji="0" lang="en-US" sz="2500" b="1" i="0" u="none" strike="noStrike" kern="0" cap="none" spc="0" normalizeH="0" baseline="0" noProof="0" dirty="0" err="1">
                <a:ln>
                  <a:noFill/>
                </a:ln>
                <a:solidFill>
                  <a:srgbClr val="FF0000"/>
                </a:solidFill>
                <a:effectLst/>
                <a:uLnTx/>
                <a:uFillTx/>
                <a:latin typeface="Arial"/>
                <a:ea typeface="+mj-ea"/>
                <a:cs typeface="Arial"/>
              </a:rPr>
              <a:t>aawaz</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lelli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yenadolo</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lelli</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yetteklo</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aalaih</a:t>
            </a:r>
            <a:br>
              <a:rPr kumimoji="0" lang="en-US" sz="2500" b="1" i="0" u="none" strike="noStrike" kern="0" cap="none" spc="0" normalizeH="0" baseline="0" noProof="0" dirty="0">
                <a:ln>
                  <a:noFill/>
                </a:ln>
                <a:solidFill>
                  <a:srgbClr val="FF0000"/>
                </a:solidFill>
                <a:effectLst/>
                <a:uLnTx/>
                <a:uFillTx/>
                <a:latin typeface="Arial"/>
                <a:ea typeface="+mj-ea"/>
                <a:cs typeface="Arial"/>
              </a:rPr>
            </a:br>
            <a:r>
              <a:rPr kumimoji="0" lang="en-US" sz="2500" b="1" i="0" u="none" strike="noStrike" kern="0" cap="none" spc="0" normalizeH="0" baseline="0" noProof="0" dirty="0" err="1">
                <a:ln>
                  <a:noFill/>
                </a:ln>
                <a:solidFill>
                  <a:srgbClr val="FF0000"/>
                </a:solidFill>
                <a:effectLst/>
                <a:uLnTx/>
                <a:uFillTx/>
                <a:latin typeface="Arial"/>
                <a:ea typeface="+mj-ea"/>
                <a:cs typeface="Arial"/>
              </a:rPr>
              <a:t>dil</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osood</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betjooa</a:t>
            </a:r>
            <a:r>
              <a:rPr kumimoji="0" lang="en-US" sz="2500" b="1" i="0" u="none" strike="noStrike" kern="0" cap="none" spc="0" normalizeH="0" baseline="0" noProof="0" dirty="0">
                <a:ln>
                  <a:noFill/>
                </a:ln>
                <a:solidFill>
                  <a:srgbClr val="FF0000"/>
                </a:solidFill>
                <a:effectLst/>
                <a:uLnTx/>
                <a:uFillTx/>
                <a:latin typeface="Arial"/>
                <a:ea typeface="+mj-ea"/>
                <a:cs typeface="Arial"/>
              </a:rPr>
              <a:t> we </a:t>
            </a:r>
            <a:r>
              <a:rPr kumimoji="0" lang="en-US" sz="2500" b="1" i="0" u="none" strike="noStrike" kern="0" cap="none" spc="0" normalizeH="0" baseline="0" noProof="0" dirty="0" err="1">
                <a:ln>
                  <a:noFill/>
                </a:ln>
                <a:solidFill>
                  <a:srgbClr val="FF0000"/>
                </a:solidFill>
                <a:effectLst/>
                <a:uLnTx/>
                <a:uFillTx/>
                <a:latin typeface="Arial"/>
                <a:ea typeface="+mj-ea"/>
                <a:cs typeface="Arial"/>
              </a:rPr>
              <a:t>laken</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yeshbea</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ennazreen</a:t>
            </a:r>
            <a:r>
              <a:rPr kumimoji="0" lang="en-US" sz="2500" b="1" i="0" u="none" strike="noStrike" kern="0" cap="none" spc="0" normalizeH="0" baseline="0" noProof="0" dirty="0">
                <a:ln>
                  <a:noFill/>
                </a:ln>
                <a:solidFill>
                  <a:srgbClr val="FF0000"/>
                </a:solidFill>
                <a:effectLst/>
                <a:uLnTx/>
                <a:uFillTx/>
                <a:latin typeface="Arial"/>
                <a:ea typeface="+mj-ea"/>
                <a:cs typeface="Arial"/>
              </a:rPr>
              <a:t> </a:t>
            </a:r>
            <a:r>
              <a:rPr kumimoji="0" lang="en-US" sz="2500" b="1" i="0" u="none" strike="noStrike" kern="0" cap="none" spc="0" normalizeH="0" baseline="0" noProof="0" dirty="0" err="1">
                <a:ln>
                  <a:noFill/>
                </a:ln>
                <a:solidFill>
                  <a:srgbClr val="FF0000"/>
                </a:solidFill>
                <a:effectLst/>
                <a:uLnTx/>
                <a:uFillTx/>
                <a:latin typeface="Arial"/>
                <a:ea typeface="+mj-ea"/>
                <a:cs typeface="Arial"/>
              </a:rPr>
              <a:t>elaih</a:t>
            </a:r>
            <a:br>
              <a:rPr kumimoji="0" lang="ar-EG" sz="2500" b="1" i="0" u="none" strike="noStrike" kern="0" cap="none" spc="0" normalizeH="0" baseline="0" noProof="0" dirty="0">
                <a:ln>
                  <a:noFill/>
                </a:ln>
                <a:solidFill>
                  <a:srgbClr val="000000"/>
                </a:solidFill>
                <a:effectLst/>
                <a:uLnTx/>
                <a:uFillTx/>
                <a:latin typeface="Arial"/>
                <a:ea typeface="+mj-ea"/>
                <a:cs typeface="Arial"/>
              </a:rPr>
            </a:br>
            <a:endParaRPr kumimoji="0" lang="ar-EG" sz="900" b="1" i="0" u="none" strike="noStrike" kern="0" cap="none" spc="0" normalizeH="0" baseline="0" noProof="0" dirty="0">
              <a:ln>
                <a:noFill/>
              </a:ln>
              <a:solidFill>
                <a:srgbClr val="00000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0000"/>
                </a:solidFill>
                <a:effectLst/>
                <a:uLnTx/>
                <a:uFillTx/>
                <a:latin typeface="Arial"/>
                <a:ea typeface="+mj-ea"/>
                <a:cs typeface="Arial"/>
              </a:rPr>
            </a:br>
            <a:r>
              <a:rPr kumimoji="0" lang="en-US" sz="2400" b="1" i="0" u="none" strike="noStrike" kern="0" cap="none" spc="0" normalizeH="0" baseline="0" noProof="0" dirty="0">
                <a:ln>
                  <a:noFill/>
                </a:ln>
                <a:solidFill>
                  <a:srgbClr val="000000"/>
                </a:solidFill>
                <a:effectLst/>
                <a:uLnTx/>
                <a:uFillTx/>
                <a:latin typeface="Arial"/>
                <a:ea typeface="+mj-ea"/>
                <a:cs typeface="Arial"/>
              </a:rPr>
              <a:t>I will boast His name all my days because he led me to the pastures and carried me on His shoulders. Those who call Him will not need. Lions may starve but He feeds those who look at Him.</a:t>
            </a:r>
            <a:endParaRPr kumimoji="0" lang="ar-EG" sz="2600" b="1" i="0" u="none" strike="noStrike" kern="1200" cap="none" spc="0" normalizeH="0" baseline="0" noProof="0" dirty="0">
              <a:ln>
                <a:noFill/>
              </a:ln>
              <a:solidFill>
                <a:prstClr val="black"/>
              </a:solidFill>
              <a:effectLst/>
              <a:uLnTx/>
              <a:uFillTx/>
              <a:latin typeface="Calibri"/>
              <a:ea typeface="+mj-ea"/>
              <a:cs typeface="+mn-cs"/>
            </a:endParaRPr>
          </a:p>
        </p:txBody>
      </p:sp>
    </p:spTree>
    <p:extLst>
      <p:ext uri="{BB962C8B-B14F-4D97-AF65-F5344CB8AC3E}">
        <p14:creationId xmlns:p14="http://schemas.microsoft.com/office/powerpoint/2010/main" val="8023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2"/>
          <a:stretch>
            <a:fillRect/>
          </a:stretch>
        </p:blipFill>
        <p:spPr>
          <a:xfrm>
            <a:off x="0" y="1"/>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2286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4000" b="1" i="0" u="none" strike="noStrike" kern="1200" cap="none" spc="0" normalizeH="0" baseline="0" noProof="0" dirty="0">
                <a:ln>
                  <a:noFill/>
                </a:ln>
                <a:solidFill>
                  <a:srgbClr val="005024"/>
                </a:solidFill>
                <a:effectLst/>
                <a:uLnTx/>
                <a:uFillTx/>
                <a:latin typeface="Calibri"/>
                <a:ea typeface="+mj-ea"/>
                <a:cs typeface="+mn-cs"/>
              </a:rPr>
              <a:t>ق: </a:t>
            </a:r>
            <a:r>
              <a:rPr kumimoji="0" lang="ar-EG" b="1" i="0" u="none" strike="noStrike" kern="0" cap="none" spc="0" normalizeH="0" baseline="0" noProof="0" dirty="0">
                <a:ln>
                  <a:noFill/>
                </a:ln>
                <a:solidFill>
                  <a:srgbClr val="005024"/>
                </a:solidFill>
                <a:effectLst/>
                <a:uLnTx/>
                <a:uFillTx/>
                <a:latin typeface="Arial"/>
                <a:ea typeface="+mj-ea"/>
                <a:cs typeface="Arial"/>
              </a:rPr>
              <a:t>قال لي </a:t>
            </a:r>
            <a:r>
              <a:rPr kumimoji="0" lang="ar-EG" b="1" i="0" u="none" strike="noStrike" kern="0" cap="none" spc="0" normalizeH="0" baseline="0" noProof="0" dirty="0" err="1">
                <a:ln>
                  <a:noFill/>
                </a:ln>
                <a:solidFill>
                  <a:srgbClr val="005024"/>
                </a:solidFill>
                <a:effectLst/>
                <a:uLnTx/>
                <a:uFillTx/>
                <a:latin typeface="Arial"/>
                <a:ea typeface="+mj-ea"/>
                <a:cs typeface="Arial"/>
              </a:rPr>
              <a:t>ماتخَافش</a:t>
            </a:r>
            <a:r>
              <a:rPr kumimoji="0" lang="ar-EG" b="1" i="0" u="none" strike="noStrike" kern="0" cap="none" spc="0" normalizeH="0" baseline="0" noProof="0" dirty="0">
                <a:ln>
                  <a:noFill/>
                </a:ln>
                <a:solidFill>
                  <a:srgbClr val="005024"/>
                </a:solidFill>
                <a:effectLst/>
                <a:uLnTx/>
                <a:uFillTx/>
                <a:latin typeface="Arial"/>
                <a:ea typeface="+mj-ea"/>
                <a:cs typeface="Arial"/>
              </a:rPr>
              <a:t> في دُخُولك</a:t>
            </a:r>
            <a:br>
              <a:rPr kumimoji="0" lang="ar-SA"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وفي خُرُوج</a:t>
            </a:r>
            <a:r>
              <a:rPr kumimoji="0" lang="ar-SA" b="1" i="0" u="none" strike="noStrike" kern="0" cap="none" spc="0" normalizeH="0" baseline="0" noProof="0" dirty="0">
                <a:ln>
                  <a:noFill/>
                </a:ln>
                <a:solidFill>
                  <a:srgbClr val="005024"/>
                </a:solidFill>
                <a:effectLst/>
                <a:uLnTx/>
                <a:uFillTx/>
                <a:latin typeface="Arial"/>
                <a:ea typeface="+mj-ea"/>
                <a:cs typeface="Arial"/>
              </a:rPr>
              <a:t>ـــــ</a:t>
            </a:r>
            <a:r>
              <a:rPr kumimoji="0" lang="ar-EG" b="1" i="0" u="none" strike="noStrike" kern="0" cap="none" spc="0" normalizeH="0" baseline="0" noProof="0" dirty="0">
                <a:ln>
                  <a:noFill/>
                </a:ln>
                <a:solidFill>
                  <a:srgbClr val="005024"/>
                </a:solidFill>
                <a:effectLst/>
                <a:uLnTx/>
                <a:uFillTx/>
                <a:latin typeface="Arial"/>
                <a:ea typeface="+mj-ea"/>
                <a:cs typeface="Arial"/>
              </a:rPr>
              <a:t>ك مِن الخَطَرْ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err="1">
                <a:ln>
                  <a:noFill/>
                </a:ln>
                <a:solidFill>
                  <a:srgbClr val="005024"/>
                </a:solidFill>
                <a:effectLst/>
                <a:uLnTx/>
                <a:uFillTx/>
                <a:latin typeface="Arial"/>
                <a:ea typeface="+mj-ea"/>
                <a:cs typeface="Arial"/>
              </a:rPr>
              <a:t>هاستُرك</a:t>
            </a:r>
            <a:r>
              <a:rPr kumimoji="0" lang="ar-EG" b="1" i="0" u="none" strike="noStrike" kern="0" cap="none" spc="0" normalizeH="0" baseline="0" noProof="0" dirty="0">
                <a:ln>
                  <a:noFill/>
                </a:ln>
                <a:solidFill>
                  <a:srgbClr val="005024"/>
                </a:solidFill>
                <a:effectLst/>
                <a:uLnTx/>
                <a:uFillTx/>
                <a:latin typeface="Arial"/>
                <a:ea typeface="+mj-ea"/>
                <a:cs typeface="Arial"/>
              </a:rPr>
              <a:t> مِن الرِّيح وِإيدِي</a:t>
            </a:r>
            <a:r>
              <a:rPr kumimoji="0" lang="ar-SA" b="1" i="0" u="none" strike="noStrike" kern="0" cap="none" spc="0" normalizeH="0" baseline="0" noProof="0" dirty="0">
                <a:ln>
                  <a:noFill/>
                </a:ln>
                <a:solidFill>
                  <a:srgbClr val="005024"/>
                </a:solidFill>
                <a:effectLst/>
                <a:uLnTx/>
                <a:uFillTx/>
                <a:latin typeface="Arial"/>
                <a:ea typeface="+mj-ea"/>
                <a:cs typeface="Arial"/>
              </a:rPr>
              <a:t> </a:t>
            </a:r>
            <a:r>
              <a:rPr kumimoji="0" lang="ar-EG" b="1" i="0" u="none" strike="noStrike" kern="0" cap="none" spc="0" normalizeH="0" baseline="0" noProof="0" dirty="0">
                <a:ln>
                  <a:noFill/>
                </a:ln>
                <a:solidFill>
                  <a:srgbClr val="005024"/>
                </a:solidFill>
                <a:effectLst/>
                <a:uLnTx/>
                <a:uFillTx/>
                <a:latin typeface="Arial"/>
                <a:ea typeface="+mj-ea"/>
                <a:cs typeface="Arial"/>
              </a:rPr>
              <a:t>تكون مَظَلَّة في المَطَرْ</a:t>
            </a:r>
            <a:br>
              <a:rPr kumimoji="0" lang="ar-EG" b="1" i="0" u="none" strike="noStrike" kern="0" cap="none" spc="0" normalizeH="0" baseline="0" noProof="0" dirty="0">
                <a:ln>
                  <a:noFill/>
                </a:ln>
                <a:solidFill>
                  <a:srgbClr val="005024"/>
                </a:solidFill>
                <a:effectLst/>
                <a:uLnTx/>
                <a:uFillTx/>
                <a:latin typeface="Arial"/>
                <a:ea typeface="+mj-ea"/>
                <a:cs typeface="Arial"/>
              </a:rPr>
            </a:br>
            <a:r>
              <a:rPr kumimoji="0" lang="ar-EG" b="1" i="0" u="none" strike="noStrike" kern="0" cap="none" spc="0" normalizeH="0" baseline="0" noProof="0" dirty="0">
                <a:ln>
                  <a:noFill/>
                </a:ln>
                <a:solidFill>
                  <a:srgbClr val="005024"/>
                </a:solidFill>
                <a:effectLst/>
                <a:uLnTx/>
                <a:uFillTx/>
                <a:latin typeface="Arial"/>
                <a:ea typeface="+mj-ea"/>
                <a:cs typeface="Arial"/>
              </a:rPr>
              <a:t>(تِختِبر في كُلِّ يــــوم  إنَّك عَلى قلبي عَزيز)</a:t>
            </a:r>
            <a:r>
              <a:rPr kumimoji="0" lang="ar-EG" sz="3200" b="1" i="0" u="none" strike="noStrike" kern="0" cap="none" spc="0" normalizeH="0" baseline="0" noProof="0" dirty="0">
                <a:ln>
                  <a:noFill/>
                </a:ln>
                <a:solidFill>
                  <a:srgbClr val="005024"/>
                </a:solidFill>
                <a:effectLst/>
                <a:uLnTx/>
                <a:uFillTx/>
                <a:latin typeface="Arial"/>
                <a:ea typeface="+mj-ea"/>
                <a:cs typeface="Arial"/>
              </a:rPr>
              <a:t>2</a:t>
            </a:r>
          </a:p>
          <a:p>
            <a:pPr rtl="1"/>
            <a:br>
              <a:rPr kumimoji="0" lang="ar-EG" sz="24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al li </a:t>
            </a:r>
            <a:r>
              <a:rPr kumimoji="0" lang="en-US" sz="2600" b="1" i="0" u="none" strike="noStrike" kern="0" cap="none" spc="0" normalizeH="0" baseline="0" noProof="0" dirty="0" err="1">
                <a:ln>
                  <a:noFill/>
                </a:ln>
                <a:solidFill>
                  <a:srgbClr val="002060"/>
                </a:solidFill>
                <a:effectLst/>
                <a:uLnTx/>
                <a:uFillTx/>
                <a:latin typeface="Arial"/>
                <a:ea typeface="+mj-ea"/>
                <a:cs typeface="Arial"/>
              </a:rPr>
              <a:t>matkhafshi</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dokhoolak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wef</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khoroojak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mel</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khatar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err="1">
                <a:ln>
                  <a:noFill/>
                </a:ln>
                <a:solidFill>
                  <a:srgbClr val="002060"/>
                </a:solidFill>
                <a:effectLst/>
                <a:uLnTx/>
                <a:uFillTx/>
                <a:latin typeface="Arial"/>
                <a:ea typeface="+mj-ea"/>
                <a:cs typeface="Arial"/>
              </a:rPr>
              <a:t>hastorak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merreeh</a:t>
            </a:r>
            <a:r>
              <a:rPr kumimoji="0" lang="en-US" sz="2600" b="1" i="0" u="none" strike="noStrike" kern="0" cap="none" spc="0" normalizeH="0" baseline="0" noProof="0" dirty="0">
                <a:ln>
                  <a:noFill/>
                </a:ln>
                <a:solidFill>
                  <a:srgbClr val="002060"/>
                </a:solidFill>
                <a:effectLst/>
                <a:uLnTx/>
                <a:uFillTx/>
                <a:latin typeface="Arial"/>
                <a:ea typeface="+mj-ea"/>
                <a:cs typeface="Arial"/>
              </a:rPr>
              <a:t> we </a:t>
            </a:r>
            <a:r>
              <a:rPr kumimoji="0" lang="en-US" sz="2600" b="1" i="0" u="none" strike="noStrike" kern="0" cap="none" spc="0" normalizeH="0" baseline="0" noProof="0" dirty="0" err="1">
                <a:ln>
                  <a:noFill/>
                </a:ln>
                <a:solidFill>
                  <a:srgbClr val="002060"/>
                </a:solidFill>
                <a:effectLst/>
                <a:uLnTx/>
                <a:uFillTx/>
                <a:latin typeface="Arial"/>
                <a:ea typeface="+mj-ea"/>
                <a:cs typeface="Arial"/>
              </a:rPr>
              <a:t>edi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tekoon</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mazalla</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elmatar</a:t>
            </a:r>
            <a:br>
              <a:rPr kumimoji="0" lang="en-US" sz="2600" b="1" i="0" u="none" strike="noStrike" kern="0" cap="none" spc="0" normalizeH="0" baseline="0" noProof="0" dirty="0">
                <a:ln>
                  <a:noFill/>
                </a:ln>
                <a:solidFill>
                  <a:srgbClr val="002060"/>
                </a:solidFill>
                <a:effectLst/>
                <a:uLnTx/>
                <a:uFillTx/>
                <a:latin typeface="Arial"/>
                <a:ea typeface="+mj-ea"/>
                <a:cs typeface="Arial"/>
              </a:rPr>
            </a:br>
            <a:r>
              <a:rPr kumimoji="0" lang="en-US" sz="2600" b="1" i="0" u="none" strike="noStrike" kern="0" cap="none" spc="0" normalizeH="0" baseline="0" noProof="0" dirty="0">
                <a:ln>
                  <a:noFill/>
                </a:ln>
                <a:solidFill>
                  <a:srgbClr val="002060"/>
                </a:solidFill>
                <a:effectLst/>
                <a:uLnTx/>
                <a:uFillTx/>
                <a:latin typeface="Arial"/>
                <a:ea typeface="+mj-ea"/>
                <a:cs typeface="Arial"/>
              </a:rPr>
              <a:t>(</a:t>
            </a:r>
            <a:r>
              <a:rPr kumimoji="0" lang="en-US" sz="2600" b="1" i="0" u="none" strike="noStrike" kern="0" cap="none" spc="0" normalizeH="0" baseline="0" noProof="0" dirty="0" err="1">
                <a:ln>
                  <a:noFill/>
                </a:ln>
                <a:solidFill>
                  <a:srgbClr val="002060"/>
                </a:solidFill>
                <a:effectLst/>
                <a:uLnTx/>
                <a:uFillTx/>
                <a:latin typeface="Arial"/>
                <a:ea typeface="+mj-ea"/>
                <a:cs typeface="Arial"/>
              </a:rPr>
              <a:t>tekhteber</a:t>
            </a:r>
            <a:r>
              <a:rPr kumimoji="0" lang="en-US" sz="2600" b="1" i="0" u="none" strike="noStrike" kern="0" cap="none" spc="0" normalizeH="0" baseline="0" noProof="0" dirty="0">
                <a:ln>
                  <a:noFill/>
                </a:ln>
                <a:solidFill>
                  <a:srgbClr val="002060"/>
                </a:solidFill>
                <a:effectLst/>
                <a:uLnTx/>
                <a:uFillTx/>
                <a:latin typeface="Arial"/>
                <a:ea typeface="+mj-ea"/>
                <a:cs typeface="Arial"/>
              </a:rPr>
              <a:t> fi </a:t>
            </a:r>
            <a:r>
              <a:rPr kumimoji="0" lang="en-US" sz="2600" b="1" i="0" u="none" strike="noStrike" kern="0" cap="none" spc="0" normalizeH="0" baseline="0" noProof="0" dirty="0" err="1">
                <a:ln>
                  <a:noFill/>
                </a:ln>
                <a:solidFill>
                  <a:srgbClr val="002060"/>
                </a:solidFill>
                <a:effectLst/>
                <a:uLnTx/>
                <a:uFillTx/>
                <a:latin typeface="Arial"/>
                <a:ea typeface="+mj-ea"/>
                <a:cs typeface="Arial"/>
              </a:rPr>
              <a:t>kolli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yom</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ennak</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aala</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albi</a:t>
            </a:r>
            <a:r>
              <a:rPr kumimoji="0" lang="en-US" sz="2600" b="1" i="0" u="none" strike="noStrike" kern="0" cap="none" spc="0" normalizeH="0" baseline="0" noProof="0" dirty="0">
                <a:ln>
                  <a:noFill/>
                </a:ln>
                <a:solidFill>
                  <a:srgbClr val="002060"/>
                </a:solidFill>
                <a:effectLst/>
                <a:uLnTx/>
                <a:uFillTx/>
                <a:latin typeface="Arial"/>
                <a:ea typeface="+mj-ea"/>
                <a:cs typeface="Arial"/>
              </a:rPr>
              <a:t> </a:t>
            </a:r>
            <a:r>
              <a:rPr kumimoji="0" lang="en-US" sz="2600" b="1" i="0" u="none" strike="noStrike" kern="0" cap="none" spc="0" normalizeH="0" baseline="0" noProof="0" dirty="0" err="1">
                <a:ln>
                  <a:noFill/>
                </a:ln>
                <a:solidFill>
                  <a:srgbClr val="002060"/>
                </a:solidFill>
                <a:effectLst/>
                <a:uLnTx/>
                <a:uFillTx/>
                <a:latin typeface="Arial"/>
                <a:ea typeface="+mj-ea"/>
                <a:cs typeface="Arial"/>
              </a:rPr>
              <a:t>aazeez</a:t>
            </a:r>
            <a:r>
              <a:rPr kumimoji="0" lang="en-US" sz="2600" b="1" i="0" u="none" strike="noStrike" kern="0" cap="none" spc="0" normalizeH="0" baseline="0" noProof="0" dirty="0">
                <a:ln>
                  <a:noFill/>
                </a:ln>
                <a:solidFill>
                  <a:srgbClr val="002060"/>
                </a:solidFill>
                <a:effectLst/>
                <a:uLnTx/>
                <a:uFillTx/>
                <a:latin typeface="Arial"/>
                <a:ea typeface="+mj-ea"/>
                <a:cs typeface="Arial"/>
              </a:rPr>
              <a:t>)2</a:t>
            </a:r>
            <a:br>
              <a:rPr kumimoji="0" lang="ar-EG" sz="2600" b="1" i="0" u="none" strike="noStrike" kern="0" cap="none" spc="0" normalizeH="0" baseline="0" noProof="0" dirty="0">
                <a:ln>
                  <a:noFill/>
                </a:ln>
                <a:solidFill>
                  <a:srgbClr val="002060"/>
                </a:solidFill>
                <a:effectLst/>
                <a:uLnTx/>
                <a:uFillTx/>
                <a:latin typeface="Arial"/>
                <a:ea typeface="+mj-ea"/>
                <a:cs typeface="Arial"/>
              </a:rPr>
            </a:br>
            <a:endParaRPr kumimoji="0" lang="en-US" sz="1200" b="1" i="0" u="none" strike="noStrike" kern="0" cap="none" spc="0" normalizeH="0" baseline="0" noProof="0" dirty="0">
              <a:ln>
                <a:noFill/>
              </a:ln>
              <a:solidFill>
                <a:srgbClr val="002060"/>
              </a:solidFill>
              <a:effectLst/>
              <a:uLnTx/>
              <a:uFillTx/>
              <a:latin typeface="Arial"/>
              <a:ea typeface="+mj-ea"/>
              <a:cs typeface="Arial"/>
            </a:endParaRPr>
          </a:p>
          <a:p>
            <a:pPr rtl="1"/>
            <a:br>
              <a:rPr kumimoji="0" lang="en-US" sz="9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He told me not to fear danger as I am going in or out</a:t>
            </a:r>
          </a:p>
          <a:p>
            <a:pPr rtl="1"/>
            <a:r>
              <a:rPr kumimoji="0" lang="en-US" sz="2600" b="1" i="0" u="none" strike="noStrike" kern="0" cap="none" spc="0" normalizeH="0" baseline="0" noProof="0" dirty="0">
                <a:ln>
                  <a:noFill/>
                </a:ln>
                <a:solidFill>
                  <a:srgbClr val="005024"/>
                </a:solidFill>
                <a:effectLst/>
                <a:uLnTx/>
                <a:uFillTx/>
                <a:latin typeface="Arial"/>
                <a:ea typeface="+mj-ea"/>
                <a:cs typeface="Arial"/>
              </a:rPr>
              <a:t> because He would shield me, and because His hand</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would be my umbrella. I will sense everyday how dear</a:t>
            </a:r>
            <a:br>
              <a:rPr kumimoji="0" lang="ar-EG" sz="2600" b="1" i="0" u="none" strike="noStrike" kern="0" cap="none" spc="0" normalizeH="0" baseline="0" noProof="0" dirty="0">
                <a:ln>
                  <a:noFill/>
                </a:ln>
                <a:solidFill>
                  <a:srgbClr val="005024"/>
                </a:solidFill>
                <a:effectLst/>
                <a:uLnTx/>
                <a:uFillTx/>
                <a:latin typeface="Arial"/>
                <a:ea typeface="+mj-ea"/>
                <a:cs typeface="Arial"/>
              </a:rPr>
            </a:br>
            <a:r>
              <a:rPr kumimoji="0" lang="en-US" sz="2600" b="1" i="0" u="none" strike="noStrike" kern="0" cap="none" spc="0" normalizeH="0" baseline="0" noProof="0" dirty="0">
                <a:ln>
                  <a:noFill/>
                </a:ln>
                <a:solidFill>
                  <a:srgbClr val="005024"/>
                </a:solidFill>
                <a:effectLst/>
                <a:uLnTx/>
                <a:uFillTx/>
                <a:latin typeface="Arial"/>
                <a:ea typeface="+mj-ea"/>
                <a:cs typeface="Arial"/>
              </a:rPr>
              <a:t>I am to Him.</a:t>
            </a:r>
            <a:endParaRPr kumimoji="0" lang="ar-EG" sz="2600" b="1" i="0" u="none" strike="noStrike" kern="1200" cap="none" spc="0" normalizeH="0" baseline="0" noProof="0" dirty="0">
              <a:ln>
                <a:noFill/>
              </a:ln>
              <a:solidFill>
                <a:srgbClr val="005024"/>
              </a:solidFill>
              <a:effectLst/>
              <a:uLnTx/>
              <a:uFillTx/>
              <a:latin typeface="Calibri"/>
              <a:ea typeface="+mj-ea"/>
              <a:cs typeface="+mn-cs"/>
            </a:endParaRPr>
          </a:p>
        </p:txBody>
      </p:sp>
    </p:spTree>
    <p:extLst>
      <p:ext uri="{BB962C8B-B14F-4D97-AF65-F5344CB8AC3E}">
        <p14:creationId xmlns:p14="http://schemas.microsoft.com/office/powerpoint/2010/main" val="50143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4942</TotalTime>
  <Words>689</Words>
  <Application>Microsoft Office PowerPoint</Application>
  <PresentationFormat>عرض على الشاشة (4:3)</PresentationFormat>
  <Paragraphs>26</Paragraphs>
  <Slides>8</Slides>
  <Notes>0</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8</vt:i4>
      </vt:variant>
    </vt:vector>
  </HeadingPairs>
  <TitlesOfParts>
    <vt:vector size="11"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adam</cp:lastModifiedBy>
  <cp:revision>473</cp:revision>
  <dcterms:created xsi:type="dcterms:W3CDTF">2021-12-07T14:30:00Z</dcterms:created>
  <dcterms:modified xsi:type="dcterms:W3CDTF">2023-08-16T08:12:41Z</dcterms:modified>
</cp:coreProperties>
</file>