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39" d="100"/>
          <a:sy n="39" d="100"/>
        </p:scale>
        <p:origin x="52" y="7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رحمة  كثيرة ارحمني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رحمة كثيرة ارحمني </a:t>
            </a:r>
          </a:p>
          <a:p>
            <a:pPr algn="ctr" rtl="1"/>
            <a:r>
              <a:rPr lang="ar-EG" sz="8000" b="1" dirty="0"/>
              <a:t>رأفة تراءف علي</a:t>
            </a:r>
          </a:p>
          <a:p>
            <a:pPr algn="ctr" rtl="1"/>
            <a:r>
              <a:rPr lang="ar-EG" sz="8000" b="1" dirty="0"/>
              <a:t>أغسلن قلبي من إثمي</a:t>
            </a:r>
          </a:p>
          <a:p>
            <a:pPr algn="ctr" rtl="1"/>
            <a:r>
              <a:rPr lang="ar-EG" sz="8000" b="1" dirty="0"/>
              <a:t> قد سقطت أحسن إلي</a:t>
            </a:r>
          </a:p>
          <a:p>
            <a:pPr algn="ctr"/>
            <a:br>
              <a:rPr lang="ar-EG" sz="80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454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(يا ربي اقبل لي توبتي </a:t>
            </a:r>
          </a:p>
          <a:p>
            <a:pPr algn="ctr" rtl="1"/>
            <a:r>
              <a:rPr lang="ar-EG" sz="8000" b="1" dirty="0"/>
              <a:t>أغسل بدمك خطيتي</a:t>
            </a:r>
          </a:p>
          <a:p>
            <a:pPr algn="ctr" rtl="1"/>
            <a:r>
              <a:rPr lang="ar-EG" sz="8000" b="1" dirty="0"/>
              <a:t>بروحك القدوس الجليل </a:t>
            </a:r>
          </a:p>
          <a:p>
            <a:pPr algn="ctr" rtl="1"/>
            <a:r>
              <a:rPr lang="ar-EG" sz="8000" b="1" dirty="0"/>
              <a:t>جدد لي عهد محبتي)2</a:t>
            </a:r>
          </a:p>
          <a:p>
            <a:pPr algn="ctr"/>
            <a:br>
              <a:rPr lang="ar-EG" sz="80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39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342</cp:revision>
  <dcterms:created xsi:type="dcterms:W3CDTF">2021-12-07T14:30:00Z</dcterms:created>
  <dcterms:modified xsi:type="dcterms:W3CDTF">2024-04-29T09:07:41Z</dcterms:modified>
</cp:coreProperties>
</file>