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0" r:id="rId3"/>
    <p:sldId id="322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رحمةً كثيرة ارحمني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رَحمَةً كَثِيرَةً اِرحَمْني   رَأفَةً تَرَ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آ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 عَلَيَّ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اِغسِلَنَّ قلبي مِن إثمِي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 سَقَطتُ أحسِنْ إلَيَّ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rahmatan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katheeratan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erhamni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raafatan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taraaf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aalayya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eghselanna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ethmi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saqatto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ahsen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elayya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Have a lot of mercy on me. Cleanse my heart from my sin. I fell, do good to me; Lord.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(يا رَب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اِقبَلْ لي تَوْبَتي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اِغسِلْ بِدَمِكَ خَطِيَتي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بِرُوحِكَ القُدُّوسِ الجَلِيلِ  جَدَّدْ لي عَهدَ مَحَبَتي)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eqbal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tawbati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eghsel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khatyeati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alqoddosi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eljaleeli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jadded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aahda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maabbati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accept my repentance and cleanse my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heart with Your blood. Renew my love with Your respectable Holy spirit.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5013</TotalTime>
  <Words>136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485</cp:revision>
  <dcterms:created xsi:type="dcterms:W3CDTF">2021-12-07T14:30:00Z</dcterms:created>
  <dcterms:modified xsi:type="dcterms:W3CDTF">2023-08-20T07:14:04Z</dcterms:modified>
</cp:coreProperties>
</file>