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29" r:id="rId4"/>
    <p:sldId id="430" r:id="rId5"/>
    <p:sldId id="433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8" d="100"/>
          <a:sy n="68" d="100"/>
        </p:scale>
        <p:origin x="52" y="1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رغم القيود كنت الوجود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81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</a:t>
            </a:r>
          </a:p>
          <a:p>
            <a:pPr algn="ctr" rtl="1"/>
            <a:r>
              <a:rPr lang="ar-EG" sz="6600" b="1" dirty="0"/>
              <a:t>رغم القيود كنت الوجود</a:t>
            </a:r>
            <a:br>
              <a:rPr lang="ar-EG" sz="6600" b="1" dirty="0"/>
            </a:br>
            <a:r>
              <a:rPr lang="ar-EG" sz="6600" b="1" dirty="0"/>
              <a:t>اللي يغير معنى حياتي</a:t>
            </a:r>
            <a:br>
              <a:rPr lang="ar-EG" sz="6600" b="1" dirty="0"/>
            </a:br>
            <a:r>
              <a:rPr lang="ar-EG" sz="6600" b="1" dirty="0"/>
              <a:t>وعدك ده ستري حبك </a:t>
            </a:r>
            <a:r>
              <a:rPr lang="ar-EG" sz="6600" b="1" dirty="0" err="1"/>
              <a:t>بيجري</a:t>
            </a:r>
            <a:br>
              <a:rPr lang="ar-EG" sz="6600" b="1" dirty="0"/>
            </a:br>
            <a:r>
              <a:rPr lang="ar-EG" sz="6600" b="1" dirty="0"/>
              <a:t>في قلبي وينبض وسط مماتي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وتشق العتمة وتسبيني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تنزع أوهامي وتحميني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تحفظني في نورك أتشدد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ويفوت الحزن لما </a:t>
            </a:r>
            <a:r>
              <a:rPr lang="ar-EG" sz="7200" b="1" dirty="0" err="1">
                <a:solidFill>
                  <a:srgbClr val="00582A"/>
                </a:solidFill>
              </a:rPr>
              <a:t>تجيني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87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وجوا عمري كنت غمري</a:t>
            </a:r>
            <a:br>
              <a:rPr lang="ar-EG" sz="7200" b="1" dirty="0"/>
            </a:br>
            <a:r>
              <a:rPr lang="ar-EG" sz="7200" b="1" dirty="0"/>
              <a:t>نبعي اللي </a:t>
            </a:r>
            <a:r>
              <a:rPr lang="ar-EG" sz="7200" b="1" dirty="0" err="1"/>
              <a:t>بيفيض</a:t>
            </a:r>
            <a:r>
              <a:rPr lang="ar-EG" sz="7200" b="1" dirty="0"/>
              <a:t> حنان</a:t>
            </a:r>
            <a:br>
              <a:rPr lang="ar-EG" sz="7200" b="1" dirty="0"/>
            </a:br>
            <a:r>
              <a:rPr lang="ar-EG" sz="7200" b="1" dirty="0"/>
              <a:t>وسط أنيني كنت معيني</a:t>
            </a:r>
            <a:br>
              <a:rPr lang="ar-EG" sz="7200" b="1" dirty="0"/>
            </a:br>
            <a:r>
              <a:rPr lang="ar-EG" sz="7200" b="1" dirty="0"/>
              <a:t>تسقي لي جوفي العطشان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وتفك الحيرة عن روحي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تلمسني بقوه في جروحي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تملاني بنصرة وتغنيني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ترفعني بيدَّك من نوحي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</TotalTime>
  <Words>82</Words>
  <Application>Microsoft Office PowerPoint</Application>
  <PresentationFormat>عرض على الشاشة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344</cp:revision>
  <dcterms:created xsi:type="dcterms:W3CDTF">2021-12-07T14:30:00Z</dcterms:created>
  <dcterms:modified xsi:type="dcterms:W3CDTF">2024-07-28T17:25:29Z</dcterms:modified>
</cp:coreProperties>
</file>