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20" r:id="rId3"/>
    <p:sldId id="322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90" d="100"/>
          <a:sy n="90" d="100"/>
        </p:scale>
        <p:origin x="171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رغم القيود كنت الوجود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(رَغم القُيُود كُنت الوُجُود  اللي يغَيَّر مَعنَى حَيَاتي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وَعدك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دا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سِتري  حُب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ّك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بيجري</a:t>
            </a:r>
            <a:r>
              <a:rPr lang="ar-EG" sz="36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قلبي وِيُنبُض وَسط مَمَاتي)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(وِتشُق العَتمَة وِتِسبيني   تِنزَع أوهَامِي وِتِحمِيني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تِحفَظني في نورك أتشَدِّد وِيفوت الحُزن لَمَّا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تجيني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raghm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elqoiod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elwojood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elii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yeghayyar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maana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hayati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waadak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dasetri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hobbak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byejri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fi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albi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yenboD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wast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mamati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wetshoq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elaatma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tesbini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tenzaa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awhami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tehmini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tehfazni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norak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atshadded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we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yefoot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elhozn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lamma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tjini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are everything; in spite of the bonds, that changes my life.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Your promise covers me, Your love runs in my heart beats.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You break the darkness to protect me, 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capture my heart and keep me in Your light and end my sadness.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(وِجُوَّ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عُمري كُنت غَمري   نَبعي اللي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بيفيض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حَنان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وَسط أنيني كُنت مُعِينـي   تِسقيلي جُوفِي العَطشَان)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(وِتفُكّ الحِيرَة عَن رُوحي   تِلمِسني بقوَّة في جُرُوحي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تِملاني بنُصرَة وِتِغنيني   تِرفَعني بيَدّ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 مِن نُوحِي)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(we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aomri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ghamri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nabai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elli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byefeeD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hanan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anini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moaini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tesqili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jofi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elaatshan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(we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tefokk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elhira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telmesni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owa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jorohi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temlani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noSra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teghnini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terfaani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yaddak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fill my life with tenderness. You help during my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troubles and quench me. You untie my soul and touch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my wounds and fill me with victory and satisfaction.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222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5014</TotalTime>
  <Words>271</Words>
  <Application>Microsoft Office PowerPoint</Application>
  <PresentationFormat>عرض على الشاشة (4:3)</PresentationFormat>
  <Paragraphs>15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484</cp:revision>
  <dcterms:created xsi:type="dcterms:W3CDTF">2021-12-07T14:30:00Z</dcterms:created>
  <dcterms:modified xsi:type="dcterms:W3CDTF">2023-08-20T11:40:32Z</dcterms:modified>
</cp:coreProperties>
</file>