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 الله نحن نسأل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(روح الله نحن نسأل</a:t>
            </a:r>
            <a:endParaRPr lang="ar-EG" sz="7200" b="1" dirty="0"/>
          </a:p>
          <a:p>
            <a:pPr algn="ctr" rtl="1"/>
            <a:r>
              <a:rPr lang="ar-SA" sz="7200" b="1" dirty="0"/>
              <a:t> امتلكنا ال</a:t>
            </a:r>
            <a:r>
              <a:rPr lang="ar-EG" sz="7200" b="1" dirty="0"/>
              <a:t>آ</a:t>
            </a:r>
            <a:r>
              <a:rPr lang="ar-SA" sz="7200" b="1" dirty="0"/>
              <a:t>ن</a:t>
            </a:r>
          </a:p>
          <a:p>
            <a:pPr algn="ctr" rtl="1"/>
            <a:r>
              <a:rPr lang="ar-SA" sz="7200" b="1" dirty="0"/>
              <a:t>حررن قيد النفوس وارفع  الأحزان) 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[(فيض فينا 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ن) 3  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فينا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 يا روح الله]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(روح الله نحن نطلب</a:t>
            </a:r>
            <a:endParaRPr lang="ar-EG" sz="7200" b="1" dirty="0"/>
          </a:p>
          <a:p>
            <a:pPr algn="ctr" rtl="1"/>
            <a:r>
              <a:rPr lang="ar-SA" sz="7200" b="1" dirty="0"/>
              <a:t> قوة الإيمان</a:t>
            </a:r>
          </a:p>
          <a:p>
            <a:pPr algn="ctr" rtl="1"/>
            <a:r>
              <a:rPr lang="ar-SA" sz="7200" b="1" dirty="0"/>
              <a:t>قوة تنقل جبال</a:t>
            </a:r>
            <a:endParaRPr lang="ar-EG" sz="7200" b="1" dirty="0"/>
          </a:p>
          <a:p>
            <a:pPr algn="ctr" rtl="1"/>
            <a:r>
              <a:rPr lang="ar-EG" sz="7200" b="1" dirty="0"/>
              <a:t> </a:t>
            </a:r>
            <a:r>
              <a:rPr lang="ar-SA" sz="7200" b="1" dirty="0"/>
              <a:t> تطرد الشيطان) 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[(فيض فينا 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ن) 3  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فينا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 يا روح الله]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0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85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2024-07-30T12:32:57Z</dcterms:modified>
</cp:coreProperties>
</file>