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روحَ اللهِ نحنُ نسأل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روحَ اللهِ نحنُ نسأل اِمتَلِكنـــا الآنْ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حَرِّرَنْ قَيْدَ النُّفوسِ وارفَعْ الأحْزَانْ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nasaal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emtalekna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harreran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qaydan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nofosi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warfaae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elahzan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Spirit of God, we ask You to reign in us now. Set free the bonded souls and lift up all sorrows.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{(فِضْ فينا الآنْ)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b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فينا الآن </a:t>
            </a:r>
            <a:r>
              <a:rPr kumimoji="0" lang="ar-EG" sz="6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يارُوحَ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الله}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}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yaroh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Holy Spirit, flow in us now.</a:t>
            </a:r>
            <a:endParaRPr kumimoji="0" lang="ar-EG" sz="10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اللهُ نحنُ نطلُب قوَّةَ الإيمَــانْ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قوَّة تَنق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لُ الجِبَالَ تَطرُدُ الشَّيْطـانْ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natlob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eleman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tanqelo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eljebala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tatrodosh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shaytan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God, we ask for a strong faith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,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 move mountains and to drive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away.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62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{(فِضْ فينا الآنْ)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b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فينا الآن </a:t>
            </a:r>
            <a:r>
              <a:rPr kumimoji="0" lang="ar-EG" sz="6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يارُوحَ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الله}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}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yaroh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Holy Spirit, flow in us now.</a:t>
            </a:r>
            <a:endParaRPr kumimoji="0" lang="ar-EG" sz="10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4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روحَ اللهِ نحنُ ندعُو فاملأ اِلمَكانْ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طَهِّرَنَّـــــا قدِّسَنَّــــا فنرَى الحَنَّانْ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famlaa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elmakan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tahheranna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qaddesanna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fanara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alhannan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Spirit of God, we call upon You to fill this place. Cleanse us, and purify us so we can see the compassionate Lord.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0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{(فِضْ فينا الآنْ)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b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فينا الآن </a:t>
            </a:r>
            <a:r>
              <a:rPr kumimoji="0" lang="ar-EG" sz="6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يارُوحَ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الله}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}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yaroh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Holy Spirit, flow in us now.</a:t>
            </a:r>
            <a:endParaRPr kumimoji="0" lang="ar-EG" sz="10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107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5051</TotalTime>
  <Words>282</Words>
  <Application>Microsoft Office PowerPoint</Application>
  <PresentationFormat>عرض على الشاشة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495</cp:revision>
  <dcterms:created xsi:type="dcterms:W3CDTF">2021-12-07T14:30:00Z</dcterms:created>
  <dcterms:modified xsi:type="dcterms:W3CDTF">2023-08-23T12:15:11Z</dcterms:modified>
</cp:coreProperties>
</file>