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زيك </a:t>
            </a:r>
            <a:r>
              <a:rPr lang="ar-EG" sz="7200" b="1" dirty="0" err="1"/>
              <a:t>مين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0182"/>
            <a:ext cx="9982199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(زيك </a:t>
            </a:r>
            <a:r>
              <a:rPr lang="ar-EG" sz="7200" b="1" dirty="0" err="1"/>
              <a:t>مين</a:t>
            </a:r>
            <a:r>
              <a:rPr lang="ar-EG" sz="7200" b="1" dirty="0"/>
              <a:t> وعده أمين </a:t>
            </a:r>
          </a:p>
          <a:p>
            <a:pPr algn="ctr" rtl="1"/>
            <a:r>
              <a:rPr lang="ar-EG" sz="7200" b="1" dirty="0"/>
              <a:t>يرفع </a:t>
            </a:r>
            <a:r>
              <a:rPr lang="ar-EG" sz="7200" b="1" dirty="0" err="1"/>
              <a:t>حمول</a:t>
            </a:r>
            <a:r>
              <a:rPr lang="ar-EG" sz="7200" b="1" dirty="0"/>
              <a:t> المتعبين</a:t>
            </a:r>
            <a:br>
              <a:rPr lang="ar-EG" sz="7200" b="1" dirty="0"/>
            </a:br>
            <a:r>
              <a:rPr lang="ar-EG" sz="7200" b="1" dirty="0"/>
              <a:t>يرجع يعود يملك يسود </a:t>
            </a:r>
          </a:p>
          <a:p>
            <a:pPr algn="ctr" rtl="1"/>
            <a:r>
              <a:rPr lang="ar-EG" sz="6600" b="1" dirty="0"/>
              <a:t>يهدي الوعود للمحتاجين)2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430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(يشفي جروح ويداوي روح </a:t>
            </a:r>
          </a:p>
          <a:p>
            <a:pPr algn="ctr" rtl="1"/>
            <a:r>
              <a:rPr lang="ar-EG" sz="6600" b="1" dirty="0"/>
              <a:t>يروى ويسقي العطشانين</a:t>
            </a:r>
            <a:br>
              <a:rPr lang="ar-EG" sz="6600" b="1" dirty="0"/>
            </a:br>
            <a:r>
              <a:rPr lang="ar-EG" sz="6600" b="1" dirty="0"/>
              <a:t>صانع آيات في الأزمات </a:t>
            </a:r>
          </a:p>
          <a:p>
            <a:pPr algn="ctr" rtl="1"/>
            <a:r>
              <a:rPr lang="ar-EG" sz="6600" b="1" dirty="0"/>
              <a:t>يهدي قلوب الحيرانين)2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(وسنين المر معاك بتمر </a:t>
            </a:r>
          </a:p>
          <a:p>
            <a:pPr algn="ctr" rtl="1"/>
            <a:r>
              <a:rPr lang="ar-EG" sz="7200" b="1" dirty="0" err="1"/>
              <a:t>وتبتدي</a:t>
            </a:r>
            <a:r>
              <a:rPr lang="ar-EG" sz="7200" b="1" dirty="0"/>
              <a:t> فيك الأفراح</a:t>
            </a:r>
            <a:br>
              <a:rPr lang="ar-EG" sz="7200" b="1" dirty="0"/>
            </a:br>
            <a:r>
              <a:rPr lang="ar-EG" sz="7200" b="1" dirty="0"/>
              <a:t>تبقى الأحلام جو الأيام</a:t>
            </a:r>
          </a:p>
          <a:p>
            <a:pPr algn="ctr" rtl="1"/>
            <a:r>
              <a:rPr lang="ar-EG" sz="7200" b="1" dirty="0"/>
              <a:t> حقيقة </a:t>
            </a:r>
            <a:r>
              <a:rPr lang="ar-EG" sz="7200" b="1" dirty="0" err="1"/>
              <a:t>بتزيل</a:t>
            </a:r>
            <a:r>
              <a:rPr lang="ar-EG" sz="7200" b="1" dirty="0"/>
              <a:t> الجراح)2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57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(تدي القلوب فرحة ويدوب </a:t>
            </a:r>
          </a:p>
          <a:p>
            <a:pPr algn="ctr" rtl="1"/>
            <a:r>
              <a:rPr lang="ar-EG" sz="6600" b="1" dirty="0"/>
              <a:t>فيها آنين كل اللي راح</a:t>
            </a:r>
            <a:br>
              <a:rPr lang="ar-EG" sz="6600" b="1" dirty="0"/>
            </a:br>
            <a:r>
              <a:rPr lang="ar-EG" sz="6600" b="1" dirty="0"/>
              <a:t>وعدك مرسوم جوه الغيوم </a:t>
            </a:r>
          </a:p>
          <a:p>
            <a:pPr algn="ctr" rtl="1"/>
            <a:r>
              <a:rPr lang="ar-EG" sz="6600" b="1" dirty="0"/>
              <a:t>نسر وفارد الجناح)2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84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348</cp:revision>
  <dcterms:created xsi:type="dcterms:W3CDTF">2021-12-07T14:30:00Z</dcterms:created>
  <dcterms:modified xsi:type="dcterms:W3CDTF">2024-08-01T07:12:03Z</dcterms:modified>
</cp:coreProperties>
</file>