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3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7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سَلَّمت أمري في يَدَيْك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سَلَّمْتُ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أمري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يَدَيْك 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وَإنَّن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رَاضٍ وَصَابِرْ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رَاضٍ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بما يُرْضِيكَ رَبِّي مُخَلِّصِي رَاضٍ وِ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سَلَّمْتُ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أمري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يَدَيْك  وَإنَّني رَاضٍ وَصَابِرْ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رَاضٍ بما يُرْضِيكَ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هاية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رَاضٍ وَشَاكِرْ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رَضَيْتُ ما تُرِيدُ وَأنتَ قد صِرْتَ حَبيبي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أرَيْتَن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الحُبَّ العَجيب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بِمَوْتِكَ فَوْقَ الص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َليبِ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رَضَيْتُ ما تُرِيدُ  وَأنتَ قد صِرْتَ حَبيبي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أرَيْتَني الحُبَّ العَجيب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بَادِيَاً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فَوْقَ الص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َلِيبِ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JO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45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لِذا عَلى المَذبَحِ نفسي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ذَبيحَةٌ تَبْغِي رِضَاكَ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رَبَّ القيامَ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ةِ وَثِق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بِمَجْدِكَ هَبْنـي أرَاكَ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لِذا عَل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المَذبَحِ نفسي  ذَبيحَةٌ تَبْغِي رِضَاكَ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رَبَّ القيامَةِ رَبَّ المَحَبَّةِ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هَبْنـــــــــــــي أرَاكَ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JO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253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142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513</cp:revision>
  <dcterms:created xsi:type="dcterms:W3CDTF">2021-12-07T14:30:00Z</dcterms:created>
  <dcterms:modified xsi:type="dcterms:W3CDTF">2024-04-29T09:14:04Z</dcterms:modified>
</cp:coreProperties>
</file>