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0" r:id="rId3"/>
    <p:sldId id="323" r:id="rId4"/>
    <p:sldId id="325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3"/>
            <p14:sldId id="3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-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سَلَّمت أمري في يَدَيْك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سَلَّمْتُ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أمري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يَدَيْك  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وَإنَّن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رَاضٍ وَصَابِرْ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رَاضٍ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بما يُرْضِيكَ رَبِّي مُخَلِّصِي رَاضٍ وِ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رْ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سَلَّمْتُ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أمري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يَدَيْك  وَإنَّني رَاضٍ وَصَابِرْ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رَاضٍ بما يُرْضِيكَ 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لِلن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هاية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رَاضٍ وَشَاكِرْ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sallamto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amri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yadayk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ennani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raDen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Saber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raDen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bema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yorDika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mokhaleSSi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raDen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washaker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sallamto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amri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yadayka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ennani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raDen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Saber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raDen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bema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yorDika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llennehayati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raDen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shaker)2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gave it all to You with joy and gratitude and acceptance to what You like.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رَبِّي رَضَيْتُ ما تُرِيدُ وَأنتَ قد صِرْتَ حَبيبي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أرَيْتَن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الحُبَّ العَجيب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بِمَوْتِكَ فَوْقَ الص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َليبِ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رَبِّي رَضَيْتُ ما تُرِيدُ  وَأنتَ قد صِرْتَ حَبيبي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أرَيْتَني الحُبَّ العَجيب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بَادِيَاً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فَوْقَ الص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َلِيبِ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JO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lang="en-US" sz="2600" b="1" kern="0" dirty="0">
                <a:solidFill>
                  <a:srgbClr val="FF0000"/>
                </a:solidFill>
                <a:latin typeface="Arial"/>
                <a:cs typeface="Arial"/>
              </a:rPr>
              <a:t>(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raDayto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toredo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Serta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araytani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elhobba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alaajeeb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bemawteka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fawqa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elSSalibi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raDayto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toredo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Serta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araytani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elhobba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alaajeeba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badyean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fawqa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elSSalibi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endParaRPr kumimoji="0" lang="ar-EG" sz="2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You became my Beloved and I'll do what You want since You showed me the great love on the cross</a:t>
            </a:r>
            <a:r>
              <a:rPr lang="en-US" sz="2400" b="1" kern="0" dirty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3454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لِذا عَلى المَذبَحِ نفسي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ذَبيحَةٌ تَبْغِي رِضَاكَ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رَبَّ القيامَ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ةِ وَثِق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بِمَجْدِكَ هَبْنـي أرَاكَ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لِذا عَل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ى المَذبَحِ نفسي  ذَبيحَةٌ تَبْغِي رِضَاكَ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رَبَّ القيامَةِ رَبَّ المَحَبَّةِ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هَبْنـــــــــــــي أرَاكَ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JO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letha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elmathbahi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thabihaton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tabghi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reDaka</a:t>
            </a:r>
            <a:r>
              <a:rPr kumimoji="0" lang="ar-EG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elqiamati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watheqto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bemajdeka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letha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elmathbahi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thabihaton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tabghi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reDaka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elqiamati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elmahabati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So, my soul is on the altar, accept it. Lord of resurrection I trust Your glory, let me see You.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2534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5131</TotalTime>
  <Words>327</Words>
  <Application>Microsoft Office PowerPoint</Application>
  <PresentationFormat>عرض على الشاشة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512</cp:revision>
  <dcterms:created xsi:type="dcterms:W3CDTF">2021-12-07T14:30:00Z</dcterms:created>
  <dcterms:modified xsi:type="dcterms:W3CDTF">2023-08-29T07:28:28Z</dcterms:modified>
</cp:coreProperties>
</file>