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4" r:id="rId3"/>
    <p:sldId id="320" r:id="rId4"/>
    <p:sldId id="325" r:id="rId5"/>
    <p:sldId id="326" r:id="rId6"/>
    <p:sldId id="327" r:id="rId7"/>
    <p:sldId id="328" r:id="rId8"/>
    <p:sldId id="329" r:id="rId9"/>
    <p:sldId id="33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0"/>
            <p14:sldId id="325"/>
            <p14:sldId id="326"/>
            <p14:sldId id="327"/>
            <p14:sldId id="328"/>
            <p14:sldId id="329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سيِّدي نفسي لَدَيك عِندَ موطئ قَدَمَيْك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سَيِّدِي نفسِي لَدَيْك  عِندَ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مَؤطِئ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قَدَمَيْك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وَحَياتـــي في يَدَيْك  فهــيَ مِنكَ وَإلَيْك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ladayk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aenda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mawtea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qadamayk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yadayk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fahia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menka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elayk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my soul is Yours, at Your feet and my life is in Your hand.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4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سَيِّدَي مَــاذا تُريدْ  اِهْدِنــي حَيْثُ تُريدْ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إنَّني لَسْتُ أُريدْ  غَيْرَ فِعلِ مَا تُريدْ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toreed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ehdeni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haytho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toreed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lasto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oreed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ghayra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feali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toreed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What do You want Lord? Lead me to where You want, I only want to do what You want.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يَسوعُ أنتَ لي   مُنيَتي وَبَهجَتـي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 أنا بِجُملَتـــــــي   كَرِّسَنِّي سَيِّدِي</a:t>
            </a:r>
          </a:p>
          <a:p>
            <a:pPr rtl="1"/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moniati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bahjati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 ana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jomlati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karesanni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Jesus, You are my hope and joy.</a:t>
            </a: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Master, anoint me.</a:t>
            </a: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5852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سَيِّدَي مَــاذا تُريدْ  اِهْدِنــي حَيْثُ تُريدْ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إنَّني لَسْتُ أُريدْ  غَيْرَ فِعلِ مَا تُريدْ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toreed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ehdeni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haytho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toreed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lasto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oreed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ghayra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feali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toreed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What do You want Lord? Lead me to where You want, I only want to do what You want.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3112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هَبْني أنْ أرَاكْ كي أسِيرَ في خُطاكْ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رَبِّـي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لاسِوَاكْ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بُغيَتي نَيلُ رِضَاكْ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 arak  kai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aseera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khotak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 rabbi la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sewak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boghyati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naylo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reDak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grant me to see You to follow You.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only desire is to please You.</a:t>
            </a: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4508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سَيِّدَي مَــاذا تُريدْ  اِهْدِنــي حَيْثُ تُريدْ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إنَّني لَسْتُ أُريدْ  غَيْرَ فِعلِ مَا تُريدْ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toreed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ehdeni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haytho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toreed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lasto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oreed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ghayra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feali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toreed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What do You want Lord? Lead me to where You want, I only want to do what You want.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0860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بالتُّقَى وَبالخُشُوع   باتِّضَاعٍ وَخُضُوع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وَبِقَلبٍ لا يَـــــرُوع   أعبُدُ الرَّبَّ يَســوع</a:t>
            </a:r>
          </a:p>
          <a:p>
            <a:pPr rtl="1"/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bettoqa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khoshoa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betteDaaen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khoDoa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qalben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yaroa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aabodor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With humbleness and submission from a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fearless heart I will worship Lord Jesus.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8159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سَيِّدَي مَــاذا تُريدْ  اِهْدِنــي حَيْثُ تُريدْ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إنَّني لَسْتُ أُريدْ  غَيْرَ فِعلِ مَا تُريدْ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toreed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ehdeni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haytho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toreed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lasto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oreed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ghayra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feali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toreed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What do You want Lord? Lead me to where You want, I only want to do what You want.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475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5231</TotalTime>
  <Words>428</Words>
  <Application>Microsoft Office PowerPoint</Application>
  <PresentationFormat>عرض على الشاشة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521</cp:revision>
  <dcterms:created xsi:type="dcterms:W3CDTF">2021-12-07T14:30:00Z</dcterms:created>
  <dcterms:modified xsi:type="dcterms:W3CDTF">2023-09-09T11:41:52Z</dcterms:modified>
</cp:coreProperties>
</file>