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428" r:id="rId3"/>
    <p:sldId id="430" r:id="rId4"/>
    <p:sldId id="431" r:id="rId5"/>
    <p:sldId id="436" r:id="rId6"/>
    <p:sldId id="433" r:id="rId7"/>
    <p:sldId id="437" r:id="rId8"/>
    <p:sldId id="435" r:id="rId9"/>
    <p:sldId id="438" r:id="rId10"/>
    <p:sldId id="439" r:id="rId11"/>
    <p:sldId id="440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30"/>
            <p14:sldId id="431"/>
            <p14:sldId id="436"/>
            <p14:sldId id="433"/>
            <p14:sldId id="437"/>
            <p14:sldId id="435"/>
            <p14:sldId id="438"/>
            <p14:sldId id="439"/>
            <p14:sldId id="44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سيدي نفسي لديك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57961"/>
            <a:ext cx="9982199" cy="803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5- </a:t>
            </a:r>
            <a:endParaRPr lang="ar-EG" sz="7200" b="1" dirty="0"/>
          </a:p>
          <a:p>
            <a:pPr algn="ctr" rtl="1"/>
            <a:r>
              <a:rPr lang="ar-EG" sz="7200" b="1" dirty="0"/>
              <a:t>بالتقى وبالخشوع</a:t>
            </a:r>
            <a:br>
              <a:rPr lang="ar-EG" sz="7200" b="1" dirty="0"/>
            </a:br>
            <a:r>
              <a:rPr lang="ar-EG" sz="7200" b="1" dirty="0"/>
              <a:t>في إتضاع وخضوع</a:t>
            </a:r>
            <a:br>
              <a:rPr lang="ar-EG" sz="7200" b="1" dirty="0"/>
            </a:br>
            <a:r>
              <a:rPr lang="ar-EG" sz="7200" b="1" dirty="0"/>
              <a:t>وبقلب لا يروع</a:t>
            </a:r>
            <a:br>
              <a:rPr lang="ar-EG" sz="7200" b="1" dirty="0"/>
            </a:br>
            <a:r>
              <a:rPr lang="ar-EG" sz="7200" b="1" dirty="0"/>
              <a:t>أعبد الرب يسوع</a:t>
            </a:r>
          </a:p>
          <a:p>
            <a:pPr algn="ctr"/>
            <a:br>
              <a:rPr lang="ar-EG" sz="7200" b="1" dirty="0"/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701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470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 سيدي ماذا تريد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اِهدني حيث تريد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إنني لست أريد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غير فعل ما تريد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64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57961"/>
            <a:ext cx="99821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 </a:t>
            </a:r>
            <a:endParaRPr lang="ar-EG" sz="7200" b="1" dirty="0"/>
          </a:p>
          <a:p>
            <a:pPr algn="ctr" rtl="1"/>
            <a:r>
              <a:rPr lang="ar-EG" sz="7200" b="1" dirty="0"/>
              <a:t>سيدي نفسي لديك </a:t>
            </a:r>
          </a:p>
          <a:p>
            <a:pPr algn="ctr" rtl="1"/>
            <a:r>
              <a:rPr lang="ar-EG" sz="7200" b="1" dirty="0"/>
              <a:t>عند موطئ قدميك</a:t>
            </a:r>
            <a:br>
              <a:rPr lang="ar-EG" sz="7200" b="1" dirty="0"/>
            </a:br>
            <a:r>
              <a:rPr lang="ar-EG" sz="7200" b="1" dirty="0"/>
              <a:t>وحياتي في يديك </a:t>
            </a:r>
          </a:p>
          <a:p>
            <a:pPr algn="ctr" rtl="1"/>
            <a:r>
              <a:rPr lang="ar-EG" sz="7200" b="1" dirty="0"/>
              <a:t>فهي منك وإليك</a:t>
            </a:r>
            <a:br>
              <a:rPr lang="ar-EG" sz="7200" b="1" dirty="0"/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470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 سيدي ماذا تريد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اِهدني حيث تريد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إنني لست أريد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غير فعل ما تريد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57961"/>
            <a:ext cx="99821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 </a:t>
            </a:r>
            <a:endParaRPr lang="ar-EG" sz="7200" b="1" dirty="0"/>
          </a:p>
          <a:p>
            <a:pPr algn="ctr" rtl="1"/>
            <a:r>
              <a:rPr lang="ar-EG" sz="7200" b="1" dirty="0"/>
              <a:t>ربي هبني أن أراك </a:t>
            </a:r>
          </a:p>
          <a:p>
            <a:pPr algn="ctr" rtl="1"/>
            <a:r>
              <a:rPr lang="ar-EG" sz="7200" b="1" dirty="0"/>
              <a:t>كي أسير في خطاك</a:t>
            </a:r>
            <a:br>
              <a:rPr lang="ar-EG" sz="7200" b="1" dirty="0"/>
            </a:br>
            <a:r>
              <a:rPr lang="ar-EG" sz="7200" b="1" dirty="0"/>
              <a:t>أنت ربي لا سواك </a:t>
            </a:r>
          </a:p>
          <a:p>
            <a:pPr algn="ctr" rtl="1"/>
            <a:r>
              <a:rPr lang="ar-EG" sz="7200" b="1" dirty="0"/>
              <a:t>منيتي نيل رضاك </a:t>
            </a:r>
            <a:br>
              <a:rPr lang="ar-EG" sz="7200" b="1" dirty="0"/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232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 سيدي ماذا تريد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اِهدني حيث تريد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إنني لست أريد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غير فعل ما تريد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920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25232"/>
            <a:ext cx="9982199" cy="803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 </a:t>
            </a:r>
            <a:endParaRPr lang="ar-EG" sz="7200" b="1" dirty="0"/>
          </a:p>
          <a:p>
            <a:pPr algn="ctr" rtl="1"/>
            <a:r>
              <a:rPr lang="ar-EG" sz="7200" b="1" dirty="0"/>
              <a:t>إنني ملك لك </a:t>
            </a:r>
          </a:p>
          <a:p>
            <a:pPr algn="ctr" rtl="1"/>
            <a:r>
              <a:rPr lang="ar-EG" sz="7200" b="1" dirty="0"/>
              <a:t>لذتي ان أخدمك </a:t>
            </a:r>
          </a:p>
          <a:p>
            <a:pPr algn="ctr" rtl="1"/>
            <a:r>
              <a:rPr lang="ar-EG" sz="7200" b="1" dirty="0"/>
              <a:t>راحتي في ظلك </a:t>
            </a:r>
          </a:p>
          <a:p>
            <a:pPr algn="ctr" rtl="1"/>
            <a:r>
              <a:rPr lang="ar-EG" sz="7200" b="1" dirty="0"/>
              <a:t>وسروري شخصك</a:t>
            </a:r>
          </a:p>
          <a:p>
            <a:pPr algn="ctr"/>
            <a:br>
              <a:rPr lang="ar-EG" sz="7200" b="1" dirty="0"/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232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 سيدي ماذا تريد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اِهدني حيث تريد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إنني لست أريد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غير فعل ما تريد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682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57961"/>
            <a:ext cx="99821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4- </a:t>
            </a:r>
            <a:endParaRPr lang="ar-EG" sz="7200" b="1" dirty="0"/>
          </a:p>
          <a:p>
            <a:pPr algn="ctr" rtl="1"/>
            <a:r>
              <a:rPr lang="ar-EG" sz="7200" b="1" dirty="0"/>
              <a:t> يا يسوع أنت لي</a:t>
            </a:r>
            <a:br>
              <a:rPr lang="ar-EG" sz="7200" b="1" dirty="0"/>
            </a:br>
            <a:r>
              <a:rPr lang="ar-EG" sz="7200" b="1" dirty="0"/>
              <a:t>منيتي وبهجتي</a:t>
            </a:r>
            <a:br>
              <a:rPr lang="ar-EG" sz="7200" b="1" dirty="0"/>
            </a:br>
            <a:r>
              <a:rPr lang="ar-EG" sz="7200" b="1" dirty="0"/>
              <a:t>ها أنا بجملتي</a:t>
            </a:r>
            <a:br>
              <a:rPr lang="ar-EG" sz="7200" b="1" dirty="0"/>
            </a:br>
            <a:r>
              <a:rPr lang="ar-EG" sz="7200" b="1" dirty="0"/>
              <a:t>كرسني سيدي </a:t>
            </a:r>
            <a:br>
              <a:rPr lang="ar-EG" sz="7200" b="1" dirty="0"/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470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 سيدي ماذا تريد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اِهدني حيث تريد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إنني لست أريد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غير فعل ما تريد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429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2173</TotalTime>
  <Words>173</Words>
  <Application>Microsoft Office PowerPoint</Application>
  <PresentationFormat>عرض على الشاشة (4:3)</PresentationFormat>
  <Paragraphs>41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353</cp:revision>
  <dcterms:created xsi:type="dcterms:W3CDTF">2021-12-07T14:30:00Z</dcterms:created>
  <dcterms:modified xsi:type="dcterms:W3CDTF">2024-08-11T17:38:55Z</dcterms:modified>
</cp:coreProperties>
</file>