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43" r:id="rId3"/>
    <p:sldId id="444" r:id="rId4"/>
    <p:sldId id="445" r:id="rId5"/>
    <p:sldId id="446" r:id="rId6"/>
    <p:sldId id="447" r:id="rId7"/>
    <p:sldId id="448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43"/>
            <p14:sldId id="444"/>
            <p14:sldId id="445"/>
            <p14:sldId id="446"/>
            <p14:sldId id="447"/>
            <p14:sldId id="44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10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صـوته الحلو أتاني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609600" y="418028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1-</a:t>
            </a:r>
          </a:p>
          <a:p>
            <a:pPr algn="ctr" rtl="1"/>
            <a:r>
              <a:rPr lang="ar-EG" sz="6600" b="1" dirty="0"/>
              <a:t>صوته الحلو أتاني </a:t>
            </a:r>
          </a:p>
          <a:p>
            <a:pPr algn="ctr" rtl="1"/>
            <a:r>
              <a:rPr lang="ar-EG" sz="6600" b="1" dirty="0"/>
              <a:t>وبحنان حبه ناداني</a:t>
            </a:r>
          </a:p>
          <a:p>
            <a:pPr algn="ctr" rtl="1"/>
            <a:r>
              <a:rPr lang="ar-EG" sz="6600" b="1" dirty="0"/>
              <a:t>من ترى (حبه عجيب )2 </a:t>
            </a:r>
          </a:p>
          <a:p>
            <a:pPr algn="ctr" rtl="1"/>
            <a:r>
              <a:rPr lang="ar-EG" sz="6600" b="1" dirty="0"/>
              <a:t>إلا شخص( ذا الحبيب )2</a:t>
            </a:r>
          </a:p>
          <a:p>
            <a:pPr algn="ctr"/>
            <a:br>
              <a:rPr lang="ar-EG" sz="6600" b="1" dirty="0"/>
            </a:br>
            <a:endParaRPr lang="ar-SA" sz="6600" b="1" dirty="0">
              <a:solidFill>
                <a:srgbClr val="001E0E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9558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ينبغي( أنك تزيد )2 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فأمرن (ماذا تريد )2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يا حبيب حبك عجيب</a:t>
            </a: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609600" y="228600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2-</a:t>
            </a:r>
          </a:p>
          <a:p>
            <a:pPr algn="ctr" rtl="1"/>
            <a:r>
              <a:rPr lang="ar-EG" sz="7200" b="1" dirty="0"/>
              <a:t>في الحياة هو رفيقي </a:t>
            </a:r>
          </a:p>
          <a:p>
            <a:pPr algn="ctr" rtl="1"/>
            <a:r>
              <a:rPr lang="ar-EG" sz="7200" b="1" dirty="0"/>
              <a:t>في المسير صار طريقي</a:t>
            </a:r>
          </a:p>
          <a:p>
            <a:pPr algn="ctr" rtl="1"/>
            <a:r>
              <a:rPr lang="ar-EG" sz="7200" b="1" dirty="0"/>
              <a:t>وسط ضيقي (من سواه )2 </a:t>
            </a:r>
          </a:p>
          <a:p>
            <a:pPr algn="ctr" rtl="1"/>
            <a:r>
              <a:rPr lang="ar-EG" sz="7200" b="1" dirty="0"/>
              <a:t>صار صديقي ويداي في يداه</a:t>
            </a:r>
          </a:p>
          <a:p>
            <a:pPr algn="ctr"/>
            <a:br>
              <a:rPr lang="ar-EG" sz="7200" b="1" dirty="0"/>
            </a:br>
            <a:endParaRPr lang="ar-SA" sz="7200" b="1" dirty="0">
              <a:solidFill>
                <a:srgbClr val="001E0E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506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 ينبغي( أنك تزيد )2 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فأمرن (ماذا تريد )2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يا حبيب حبك عجيب</a:t>
            </a:r>
          </a:p>
          <a:p>
            <a:pPr algn="ctr"/>
            <a:br>
              <a:rPr lang="ar-EG" sz="8000" b="1" dirty="0">
                <a:solidFill>
                  <a:srgbClr val="00582A"/>
                </a:solidFill>
              </a:rPr>
            </a:br>
            <a:endParaRPr lang="ar-SA" sz="8000" b="1" dirty="0">
              <a:solidFill>
                <a:srgbClr val="00582A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609600" y="381000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3-</a:t>
            </a:r>
          </a:p>
          <a:p>
            <a:pPr algn="ctr" rtl="1"/>
            <a:r>
              <a:rPr lang="ar-EG" sz="7200" b="1" dirty="0"/>
              <a:t>ربي لي فرحي وعزايا </a:t>
            </a:r>
          </a:p>
          <a:p>
            <a:pPr algn="ctr" rtl="1"/>
            <a:r>
              <a:rPr lang="ar-EG" sz="7200" b="1" dirty="0"/>
              <a:t>من كل داء هو دوايا</a:t>
            </a:r>
          </a:p>
          <a:p>
            <a:pPr algn="ctr" rtl="1"/>
            <a:r>
              <a:rPr lang="ar-EG" sz="7000" b="1" dirty="0"/>
              <a:t>كل عمري فيك طاب ويطيب </a:t>
            </a:r>
          </a:p>
          <a:p>
            <a:pPr algn="ctr" rtl="1"/>
            <a:r>
              <a:rPr lang="ar-EG" sz="7000" b="1" dirty="0"/>
              <a:t>يا يسوع انت النصيب الاعظم</a:t>
            </a:r>
          </a:p>
          <a:p>
            <a:pPr algn="ctr"/>
            <a:br>
              <a:rPr lang="ar-EG" sz="7200" b="1" dirty="0"/>
            </a:br>
            <a:endParaRPr lang="ar-SA" sz="7200" b="1" dirty="0">
              <a:solidFill>
                <a:srgbClr val="001E0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36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506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 ينبغي( أنك تزيد )2 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فأمرن (ماذا تريد )2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يا حبيب حبك عجيب</a:t>
            </a:r>
          </a:p>
          <a:p>
            <a:pPr algn="ctr"/>
            <a:br>
              <a:rPr lang="ar-EG" sz="8000" b="1" dirty="0">
                <a:solidFill>
                  <a:srgbClr val="00582A"/>
                </a:solidFill>
              </a:rPr>
            </a:br>
            <a:endParaRPr lang="ar-SA" sz="8000" b="1" dirty="0">
              <a:solidFill>
                <a:srgbClr val="00582A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584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2233</TotalTime>
  <Words>129</Words>
  <Application>Microsoft Office PowerPoint</Application>
  <PresentationFormat>عرض على الشاشة (4:3)</PresentationFormat>
  <Paragraphs>35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362</cp:revision>
  <dcterms:created xsi:type="dcterms:W3CDTF">2021-12-07T14:30:00Z</dcterms:created>
  <dcterms:modified xsi:type="dcterms:W3CDTF">2024-08-20T17:50:34Z</dcterms:modified>
</cp:coreProperties>
</file>