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صـوته الحلو أتاني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18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صوته الحلو أتاني </a:t>
            </a:r>
          </a:p>
          <a:p>
            <a:pPr algn="ctr" rtl="1"/>
            <a:r>
              <a:rPr lang="ar-EG" sz="6600" b="1" dirty="0"/>
              <a:t>وبحنان حبه ناداني</a:t>
            </a:r>
          </a:p>
          <a:p>
            <a:pPr algn="ctr" rtl="1"/>
            <a:r>
              <a:rPr lang="ar-EG" sz="6600" b="1" dirty="0"/>
              <a:t>من ترى (حبه عجيب )2 </a:t>
            </a:r>
          </a:p>
          <a:p>
            <a:pPr algn="ctr" rtl="1"/>
            <a:r>
              <a:rPr lang="ar-EG" sz="6600" b="1" dirty="0"/>
              <a:t>إلا شخص( ذا الحبيب )2</a:t>
            </a:r>
          </a:p>
          <a:p>
            <a:pPr algn="ctr"/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ينبغي( أنك تزيد )2 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فأمرن (ماذا تريد )2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حبيب حبك عجيب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في الحياة هو رفيقي </a:t>
            </a:r>
          </a:p>
          <a:p>
            <a:pPr algn="ctr" rtl="1"/>
            <a:r>
              <a:rPr lang="ar-EG" sz="7200" b="1" dirty="0"/>
              <a:t>في المسير صار طريقي</a:t>
            </a:r>
          </a:p>
          <a:p>
            <a:pPr algn="ctr" rtl="1"/>
            <a:r>
              <a:rPr lang="ar-EG" sz="7200" b="1" dirty="0"/>
              <a:t>وسط ضيقي (من سواه )2 </a:t>
            </a:r>
          </a:p>
          <a:p>
            <a:pPr algn="ctr" rtl="1"/>
            <a:r>
              <a:rPr lang="ar-EG" sz="7200" b="1" dirty="0"/>
              <a:t>صار صديقي ويداي في يداه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ينبغي( أنك تزيد )2 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فأمرن (ماذا تريد 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حبيب حبك عجيب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ربي لي فرحي وعزايا </a:t>
            </a:r>
          </a:p>
          <a:p>
            <a:pPr algn="ctr" rtl="1"/>
            <a:r>
              <a:rPr lang="ar-EG" sz="7200" b="1" dirty="0"/>
              <a:t>من كل داء هو دوايا</a:t>
            </a:r>
          </a:p>
          <a:p>
            <a:pPr algn="ctr" rtl="1"/>
            <a:r>
              <a:rPr lang="ar-EG" sz="7000" b="1" dirty="0"/>
              <a:t>كل عمري فيك طاب ويطيب </a:t>
            </a:r>
          </a:p>
          <a:p>
            <a:pPr algn="ctr" rtl="1"/>
            <a:r>
              <a:rPr lang="ar-EG" sz="7000" b="1" dirty="0"/>
              <a:t>يا يسوع انت النصيب الاعظم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ينبغي( أنك تزيد )2 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فأمرن (ماذا تريد 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حبيب حبك عجيب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8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2233</TotalTime>
  <Words>129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2024-08-20T17:50:34Z</dcterms:modified>
</cp:coreProperties>
</file>